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media/image1.jpeg" ContentType="image/jpeg"/>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media/image2.jpeg" ContentType="image/jpeg"/>
  <Override PartName="/ppt/media/image3.jpeg" ContentType="image/jpeg"/>
  <Override PartName="/ppt/media/image4.jpeg" ContentType="image/jpeg"/>
  <Override PartName="/ppt/media/image5.jpeg" ContentType="image/jpeg"/>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Lst>
  <p:sldSz cx="13004800" cy="97536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606060"/>
        </a:solidFill>
        <a:effectLst/>
        <a:uFillTx/>
        <a:latin typeface="+mn-lt"/>
        <a:ea typeface="+mn-ea"/>
        <a:cs typeface="+mn-cs"/>
        <a:sym typeface="Gill Sans"/>
      </a:defRPr>
    </a:lvl1pPr>
    <a:lvl2pPr marL="0" marR="0" indent="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606060"/>
        </a:solidFill>
        <a:effectLst/>
        <a:uFillTx/>
        <a:latin typeface="+mn-lt"/>
        <a:ea typeface="+mn-ea"/>
        <a:cs typeface="+mn-cs"/>
        <a:sym typeface="Gill Sans"/>
      </a:defRPr>
    </a:lvl2pPr>
    <a:lvl3pPr marL="0" marR="0" indent="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606060"/>
        </a:solidFill>
        <a:effectLst/>
        <a:uFillTx/>
        <a:latin typeface="+mn-lt"/>
        <a:ea typeface="+mn-ea"/>
        <a:cs typeface="+mn-cs"/>
        <a:sym typeface="Gill Sans"/>
      </a:defRPr>
    </a:lvl3pPr>
    <a:lvl4pPr marL="0" marR="0" indent="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606060"/>
        </a:solidFill>
        <a:effectLst/>
        <a:uFillTx/>
        <a:latin typeface="+mn-lt"/>
        <a:ea typeface="+mn-ea"/>
        <a:cs typeface="+mn-cs"/>
        <a:sym typeface="Gill Sans"/>
      </a:defRPr>
    </a:lvl4pPr>
    <a:lvl5pPr marL="0" marR="0" indent="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606060"/>
        </a:solidFill>
        <a:effectLst/>
        <a:uFillTx/>
        <a:latin typeface="+mn-lt"/>
        <a:ea typeface="+mn-ea"/>
        <a:cs typeface="+mn-cs"/>
        <a:sym typeface="Gill Sans"/>
      </a:defRPr>
    </a:lvl5pPr>
    <a:lvl6pPr marL="0" marR="0" indent="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606060"/>
        </a:solidFill>
        <a:effectLst/>
        <a:uFillTx/>
        <a:latin typeface="+mn-lt"/>
        <a:ea typeface="+mn-ea"/>
        <a:cs typeface="+mn-cs"/>
        <a:sym typeface="Gill Sans"/>
      </a:defRPr>
    </a:lvl6pPr>
    <a:lvl7pPr marL="0" marR="0" indent="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606060"/>
        </a:solidFill>
        <a:effectLst/>
        <a:uFillTx/>
        <a:latin typeface="+mn-lt"/>
        <a:ea typeface="+mn-ea"/>
        <a:cs typeface="+mn-cs"/>
        <a:sym typeface="Gill Sans"/>
      </a:defRPr>
    </a:lvl7pPr>
    <a:lvl8pPr marL="0" marR="0" indent="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606060"/>
        </a:solidFill>
        <a:effectLst/>
        <a:uFillTx/>
        <a:latin typeface="+mn-lt"/>
        <a:ea typeface="+mn-ea"/>
        <a:cs typeface="+mn-cs"/>
        <a:sym typeface="Gill Sans"/>
      </a:defRPr>
    </a:lvl8pPr>
    <a:lvl9pPr marL="0" marR="0" indent="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606060"/>
        </a:solidFill>
        <a:effectLst/>
        <a:uFillTx/>
        <a:latin typeface="+mn-lt"/>
        <a:ea typeface="+mn-ea"/>
        <a:cs typeface="+mn-cs"/>
        <a:sym typeface="Gill San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Ref idx="major">
          <a:srgbClr val="606060"/>
        </a:fontRef>
        <a:srgbClr val="606060"/>
      </a:tcTxStyle>
      <a:tcStyle>
        <a:tcBdr>
          <a:left>
            <a:ln w="12700" cap="flat">
              <a:noFill/>
              <a:miter lim="400000"/>
            </a:ln>
          </a:left>
          <a:right>
            <a:ln w="12700" cap="flat">
              <a:noFill/>
              <a:miter lim="400000"/>
            </a:ln>
          </a:right>
          <a:top>
            <a:ln w="12700" cap="flat">
              <a:solidFill>
                <a:srgbClr val="929292"/>
              </a:solidFill>
              <a:custDash>
                <a:ds d="200000" sp="200000"/>
              </a:custDash>
              <a:miter lim="400000"/>
            </a:ln>
          </a:top>
          <a:bottom>
            <a:ln w="12700" cap="flat">
              <a:solidFill>
                <a:srgbClr val="929292"/>
              </a:solidFill>
              <a:custDash>
                <a:ds d="200000" sp="200000"/>
              </a:custDash>
              <a:miter lim="400000"/>
            </a:ln>
          </a:bottom>
          <a:insideH>
            <a:ln w="12700" cap="flat">
              <a:solidFill>
                <a:srgbClr val="929292"/>
              </a:solidFill>
              <a:custDash>
                <a:ds d="200000" sp="200000"/>
              </a:custDash>
              <a:miter lim="400000"/>
            </a:ln>
          </a:insideH>
          <a:insideV>
            <a:ln w="12700" cap="flat">
              <a:noFill/>
              <a:miter lim="400000"/>
            </a:ln>
          </a:insideV>
        </a:tcBdr>
        <a:fill>
          <a:noFill/>
        </a:fill>
      </a:tcStyle>
    </a:wholeTbl>
    <a:band2H>
      <a:tcTxStyle b="def" i="def"/>
      <a:tcStyle>
        <a:tcBdr/>
        <a:fill>
          <a:solidFill>
            <a:srgbClr val="E7E3D2">
              <a:alpha val="50000"/>
            </a:srgbClr>
          </a:solidFill>
        </a:fill>
      </a:tcStyle>
    </a:band2H>
    <a:firstCol>
      <a:tcTxStyle b="off" i="off">
        <a:fontRef idx="minor">
          <a:srgbClr val="FFFFFF"/>
        </a:fontRef>
        <a:srgbClr val="FFFFFF"/>
      </a:tcTxStyle>
      <a:tcStyle>
        <a:tcBdr>
          <a:left>
            <a:ln w="12700" cap="flat">
              <a:noFill/>
              <a:miter lim="400000"/>
            </a:ln>
          </a:left>
          <a:right>
            <a:ln w="12700" cap="flat">
              <a:solidFill>
                <a:srgbClr val="FDF6DA"/>
              </a:solidFill>
              <a:prstDash val="solid"/>
              <a:miter lim="400000"/>
            </a:ln>
          </a:right>
          <a:top>
            <a:ln w="12700" cap="flat">
              <a:solidFill>
                <a:srgbClr val="FDF6DA"/>
              </a:solidFill>
              <a:prstDash val="solid"/>
              <a:miter lim="400000"/>
            </a:ln>
          </a:top>
          <a:bottom>
            <a:ln w="12700" cap="flat">
              <a:solidFill>
                <a:srgbClr val="FDF6DA"/>
              </a:solidFill>
              <a:prstDash val="solid"/>
              <a:miter lim="400000"/>
            </a:ln>
          </a:bottom>
          <a:insideH>
            <a:ln w="12700" cap="flat">
              <a:solidFill>
                <a:srgbClr val="FDF6DA"/>
              </a:solidFill>
              <a:prstDash val="solid"/>
              <a:miter lim="400000"/>
            </a:ln>
          </a:insideH>
          <a:insideV>
            <a:ln w="12700" cap="flat">
              <a:noFill/>
              <a:miter lim="400000"/>
            </a:ln>
          </a:insideV>
        </a:tcBdr>
        <a:fill>
          <a:solidFill>
            <a:srgbClr val="A5C69B"/>
          </a:solidFill>
        </a:fill>
      </a:tcStyle>
    </a:firstCol>
    <a:lastRow>
      <a:tcTxStyle b="off" i="off">
        <a:fontRef idx="minor">
          <a:srgbClr val="606060"/>
        </a:fontRef>
        <a:srgbClr val="606060"/>
      </a:tcTxStyle>
      <a:tcStyle>
        <a:tcBdr>
          <a:left>
            <a:ln w="12700" cap="flat">
              <a:noFill/>
              <a:miter lim="400000"/>
            </a:ln>
          </a:left>
          <a:right>
            <a:ln w="12700" cap="flat">
              <a:noFill/>
              <a:miter lim="400000"/>
            </a:ln>
          </a:right>
          <a:top>
            <a:ln w="25400" cap="flat">
              <a:solidFill>
                <a:srgbClr val="000000"/>
              </a:solidFill>
              <a:prstDash val="solid"/>
              <a:miter lim="400000"/>
            </a:ln>
          </a:top>
          <a:bottom>
            <a:ln w="12700" cap="flat">
              <a:noFill/>
              <a:miter lim="400000"/>
            </a:ln>
          </a:bottom>
          <a:insideH>
            <a:ln w="12700" cap="flat">
              <a:noFill/>
              <a:miter lim="400000"/>
            </a:ln>
          </a:insideH>
          <a:insideV>
            <a:ln w="12700" cap="flat">
              <a:noFill/>
              <a:miter lim="400000"/>
            </a:ln>
          </a:insideV>
        </a:tcBdr>
        <a:fill>
          <a:noFill/>
        </a:fill>
      </a:tcStyle>
    </a:lastRow>
    <a:firstRow>
      <a:tcTxStyle b="off"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solidFill>
                <a:srgbClr val="FDF6DA"/>
              </a:solidFill>
              <a:prstDash val="solid"/>
              <a:miter lim="400000"/>
            </a:ln>
          </a:bottom>
          <a:insideH>
            <a:ln w="12700" cap="flat">
              <a:solidFill>
                <a:srgbClr val="FDF6DA"/>
              </a:solidFill>
              <a:prstDash val="solid"/>
              <a:miter lim="400000"/>
            </a:ln>
          </a:insideH>
          <a:insideV>
            <a:ln w="12700" cap="flat">
              <a:noFill/>
              <a:miter lim="400000"/>
            </a:ln>
          </a:insideV>
        </a:tcBdr>
        <a:fill>
          <a:solidFill>
            <a:srgbClr val="7C9D69"/>
          </a:solidFill>
        </a:fill>
      </a:tcStyle>
    </a:firstRow>
  </a:tblStyle>
  <a:tblStyle styleId="{C7B018BB-80A7-4F77-B60F-C8B233D01FF8}" styleName="">
    <a:tblBg/>
    <a:wholeTbl>
      <a:tcTxStyle b="off" i="off">
        <a:fontRef idx="minor">
          <a:srgbClr val="606060"/>
        </a:fontRef>
        <a:srgbClr val="606060"/>
      </a:tcTxStyle>
      <a:tcStyle>
        <a:tcBdr>
          <a:left>
            <a:ln w="12700" cap="flat">
              <a:solidFill>
                <a:srgbClr val="BDBBB3"/>
              </a:solidFill>
              <a:prstDash val="solid"/>
              <a:miter lim="400000"/>
            </a:ln>
          </a:left>
          <a:right>
            <a:ln w="12700" cap="flat">
              <a:solidFill>
                <a:srgbClr val="BDBBB3"/>
              </a:solidFill>
              <a:prstDash val="solid"/>
              <a:miter lim="400000"/>
            </a:ln>
          </a:right>
          <a:top>
            <a:ln w="12700" cap="flat">
              <a:noFill/>
              <a:miter lim="400000"/>
            </a:ln>
          </a:top>
          <a:bottom>
            <a:ln w="12700" cap="flat">
              <a:noFill/>
              <a:miter lim="400000"/>
            </a:ln>
          </a:bottom>
          <a:insideH>
            <a:ln w="12700" cap="flat">
              <a:noFill/>
              <a:miter lim="400000"/>
            </a:ln>
          </a:insideH>
          <a:insideV>
            <a:ln w="12700" cap="flat">
              <a:solidFill>
                <a:srgbClr val="BDBBB3"/>
              </a:solidFill>
              <a:prstDash val="solid"/>
              <a:miter lim="400000"/>
            </a:ln>
          </a:insideV>
        </a:tcBdr>
        <a:fill>
          <a:solidFill>
            <a:srgbClr val="E7E3D2"/>
          </a:solidFill>
        </a:fill>
      </a:tcStyle>
    </a:wholeTbl>
    <a:band2H>
      <a:tcTxStyle b="def" i="def"/>
      <a:tcStyle>
        <a:tcBdr/>
        <a:fill>
          <a:solidFill>
            <a:srgbClr val="F6F2E5"/>
          </a:solidFill>
        </a:fill>
      </a:tcStyle>
    </a:band2H>
    <a:firstCol>
      <a:tcTxStyle b="off" i="off">
        <a:fontRef idx="minor">
          <a:srgbClr val="606060"/>
        </a:fontRef>
        <a:srgbClr val="606060"/>
      </a:tcTxStyle>
      <a:tcStyle>
        <a:tcBdr>
          <a:left>
            <a:ln w="12700" cap="flat">
              <a:solidFill>
                <a:srgbClr val="A5A59F"/>
              </a:solidFill>
              <a:prstDash val="solid"/>
              <a:miter lim="400000"/>
            </a:ln>
          </a:left>
          <a:right>
            <a:ln w="12700" cap="flat">
              <a:solidFill>
                <a:srgbClr val="A5A59F"/>
              </a:solidFill>
              <a:prstDash val="solid"/>
              <a:miter lim="400000"/>
            </a:ln>
          </a:right>
          <a:top>
            <a:ln w="12700" cap="flat">
              <a:solidFill>
                <a:srgbClr val="A5A59F"/>
              </a:solidFill>
              <a:prstDash val="solid"/>
              <a:miter lim="400000"/>
            </a:ln>
          </a:top>
          <a:bottom>
            <a:ln w="12700" cap="flat">
              <a:solidFill>
                <a:srgbClr val="A5A59F"/>
              </a:solidFill>
              <a:prstDash val="solid"/>
              <a:miter lim="400000"/>
            </a:ln>
          </a:bottom>
          <a:insideH>
            <a:ln w="12700" cap="flat">
              <a:solidFill>
                <a:srgbClr val="A5A59F"/>
              </a:solidFill>
              <a:prstDash val="solid"/>
              <a:miter lim="400000"/>
            </a:ln>
          </a:insideH>
          <a:insideV>
            <a:ln w="12700" cap="flat">
              <a:solidFill>
                <a:srgbClr val="A5A59F"/>
              </a:solidFill>
              <a:prstDash val="solid"/>
              <a:miter lim="400000"/>
            </a:ln>
          </a:insideV>
        </a:tcBdr>
        <a:fill>
          <a:solidFill>
            <a:srgbClr val="D3CDB7"/>
          </a:solidFill>
        </a:fill>
      </a:tcStyle>
    </a:firstCol>
    <a:lastRow>
      <a:tcTxStyle b="off" i="off">
        <a:fontRef idx="minor">
          <a:srgbClr val="606060"/>
        </a:fontRef>
        <a:srgbClr val="606060"/>
      </a:tcTxStyle>
      <a:tcStyle>
        <a:tcBdr>
          <a:left>
            <a:ln w="12700" cap="flat">
              <a:solidFill>
                <a:srgbClr val="A5A59F"/>
              </a:solidFill>
              <a:prstDash val="solid"/>
              <a:miter lim="400000"/>
            </a:ln>
          </a:left>
          <a:right>
            <a:ln w="12700" cap="flat">
              <a:solidFill>
                <a:srgbClr val="A5A59F"/>
              </a:solidFill>
              <a:prstDash val="solid"/>
              <a:miter lim="400000"/>
            </a:ln>
          </a:right>
          <a:top>
            <a:ln w="12700" cap="flat">
              <a:solidFill>
                <a:srgbClr val="A5A59F"/>
              </a:solidFill>
              <a:prstDash val="solid"/>
              <a:miter lim="400000"/>
            </a:ln>
          </a:top>
          <a:bottom>
            <a:ln w="12700" cap="flat">
              <a:solidFill>
                <a:srgbClr val="A5A59F"/>
              </a:solidFill>
              <a:prstDash val="solid"/>
              <a:miter lim="400000"/>
            </a:ln>
          </a:bottom>
          <a:insideH>
            <a:ln w="12700" cap="flat">
              <a:solidFill>
                <a:srgbClr val="A5A59F"/>
              </a:solidFill>
              <a:prstDash val="solid"/>
              <a:miter lim="400000"/>
            </a:ln>
          </a:insideH>
          <a:insideV>
            <a:ln w="12700" cap="flat">
              <a:solidFill>
                <a:srgbClr val="A5A59F"/>
              </a:solidFill>
              <a:prstDash val="solid"/>
              <a:miter lim="400000"/>
            </a:ln>
          </a:insideV>
        </a:tcBdr>
        <a:fill>
          <a:noFill/>
        </a:fill>
      </a:tcStyle>
    </a:lastRow>
    <a:firstRow>
      <a:tcTxStyle b="off" i="off">
        <a:fontRef idx="minor">
          <a:srgbClr val="FFFFFF"/>
        </a:fontRef>
        <a:srgbClr val="FFFFFF"/>
      </a:tcTxStyle>
      <a:tcStyle>
        <a:tcBdr>
          <a:left>
            <a:ln w="12700" cap="flat">
              <a:solidFill>
                <a:srgbClr val="8E755A"/>
              </a:solidFill>
              <a:prstDash val="solid"/>
              <a:miter lim="400000"/>
            </a:ln>
          </a:left>
          <a:right>
            <a:ln w="12700" cap="flat">
              <a:solidFill>
                <a:srgbClr val="8E755A"/>
              </a:solidFill>
              <a:prstDash val="solid"/>
              <a:miter lim="400000"/>
            </a:ln>
          </a:right>
          <a:top>
            <a:ln w="12700" cap="flat">
              <a:solidFill>
                <a:srgbClr val="A5A59F"/>
              </a:solidFill>
              <a:prstDash val="solid"/>
              <a:miter lim="400000"/>
            </a:ln>
          </a:top>
          <a:bottom>
            <a:ln w="12700" cap="flat">
              <a:solidFill>
                <a:srgbClr val="A5A59F"/>
              </a:solidFill>
              <a:prstDash val="solid"/>
              <a:miter lim="400000"/>
            </a:ln>
          </a:bottom>
          <a:insideH>
            <a:ln w="12700" cap="flat">
              <a:solidFill>
                <a:srgbClr val="8E755A"/>
              </a:solidFill>
              <a:prstDash val="solid"/>
              <a:miter lim="400000"/>
            </a:ln>
          </a:insideH>
          <a:insideV>
            <a:ln w="12700" cap="flat">
              <a:solidFill>
                <a:srgbClr val="8E755A"/>
              </a:solidFill>
              <a:prstDash val="solid"/>
              <a:miter lim="400000"/>
            </a:ln>
          </a:insideV>
        </a:tcBdr>
        <a:fill>
          <a:noFill/>
        </a:fill>
      </a:tcStyle>
    </a:firstRow>
  </a:tblStyle>
  <a:tblStyle styleId="{EEE7283C-3CF3-47DC-8721-378D4A62B228}" styleName="">
    <a:tblBg/>
    <a:wholeTbl>
      <a:tcTxStyle b="off" i="off">
        <a:fontRef idx="major">
          <a:srgbClr val="606060"/>
        </a:fontRef>
        <a:srgbClr val="606060"/>
      </a:tcTxStyle>
      <a:tcStyle>
        <a:tcBdr>
          <a:left>
            <a:ln w="12700" cap="flat">
              <a:noFill/>
              <a:miter lim="400000"/>
            </a:ln>
          </a:left>
          <a:right>
            <a:ln w="12700" cap="flat">
              <a:noFill/>
              <a:miter lim="400000"/>
            </a:ln>
          </a:right>
          <a:top>
            <a:ln w="12700" cap="flat">
              <a:solidFill>
                <a:srgbClr val="BDBBB3"/>
              </a:solidFill>
              <a:prstDash val="solid"/>
              <a:miter lim="400000"/>
            </a:ln>
          </a:top>
          <a:bottom>
            <a:ln w="12700" cap="flat">
              <a:solidFill>
                <a:srgbClr val="BDBBB3"/>
              </a:solidFill>
              <a:prstDash val="solid"/>
              <a:miter lim="400000"/>
            </a:ln>
          </a:bottom>
          <a:insideH>
            <a:ln w="12700" cap="flat">
              <a:solidFill>
                <a:srgbClr val="BDBBB3"/>
              </a:solidFill>
              <a:prstDash val="solid"/>
              <a:miter lim="400000"/>
            </a:ln>
          </a:insideH>
          <a:insideV>
            <a:ln w="12700" cap="flat">
              <a:noFill/>
              <a:miter lim="400000"/>
            </a:ln>
          </a:insideV>
        </a:tcBdr>
        <a:fill>
          <a:solidFill>
            <a:srgbClr val="E6E3DA"/>
          </a:solidFill>
        </a:fill>
      </a:tcStyle>
    </a:wholeTbl>
    <a:band2H>
      <a:tcTxStyle b="def" i="def"/>
      <a:tcStyle>
        <a:tcBdr/>
        <a:fill>
          <a:solidFill>
            <a:srgbClr val="F9F5E8"/>
          </a:solidFill>
        </a:fill>
      </a:tcStyle>
    </a:band2H>
    <a:firstCol>
      <a:tcTxStyle b="off" i="off">
        <a:fontRef idx="minor">
          <a:srgbClr val="606060"/>
        </a:fontRef>
        <a:srgbClr val="606060"/>
      </a:tcTxStyle>
      <a:tcStyle>
        <a:tcBdr>
          <a:left>
            <a:ln w="12700" cap="flat">
              <a:solidFill>
                <a:srgbClr val="A5A59F"/>
              </a:solidFill>
              <a:prstDash val="solid"/>
              <a:miter lim="400000"/>
            </a:ln>
          </a:left>
          <a:right>
            <a:ln w="12700" cap="flat">
              <a:solidFill>
                <a:srgbClr val="A5A59F"/>
              </a:solidFill>
              <a:prstDash val="solid"/>
              <a:miter lim="400000"/>
            </a:ln>
          </a:right>
          <a:top>
            <a:ln w="12700" cap="flat">
              <a:solidFill>
                <a:srgbClr val="A5A59F"/>
              </a:solidFill>
              <a:prstDash val="solid"/>
              <a:miter lim="400000"/>
            </a:ln>
          </a:top>
          <a:bottom>
            <a:ln w="12700" cap="flat">
              <a:solidFill>
                <a:srgbClr val="A5A59F"/>
              </a:solidFill>
              <a:prstDash val="solid"/>
              <a:miter lim="400000"/>
            </a:ln>
          </a:bottom>
          <a:insideH>
            <a:ln w="12700" cap="flat">
              <a:solidFill>
                <a:srgbClr val="A5A59F"/>
              </a:solidFill>
              <a:prstDash val="solid"/>
              <a:miter lim="400000"/>
            </a:ln>
          </a:insideH>
          <a:insideV>
            <a:ln w="12700" cap="flat">
              <a:noFill/>
              <a:miter lim="400000"/>
            </a:ln>
          </a:insideV>
        </a:tcBdr>
        <a:fill>
          <a:solidFill>
            <a:srgbClr val="D6D5D0"/>
          </a:solidFill>
        </a:fill>
      </a:tcStyle>
    </a:firstCol>
    <a:lastRow>
      <a:tcTxStyle b="off" i="off">
        <a:fontRef idx="minor">
          <a:srgbClr val="FFFFFF"/>
        </a:fontRef>
        <a:srgbClr val="FFFFFF"/>
      </a:tcTxStyle>
      <a:tcStyle>
        <a:tcBdr>
          <a:left>
            <a:ln w="12700" cap="flat">
              <a:noFill/>
              <a:miter lim="400000"/>
            </a:ln>
          </a:left>
          <a:right>
            <a:ln w="12700" cap="flat">
              <a:noFill/>
              <a:miter lim="400000"/>
            </a:ln>
          </a:right>
          <a:top>
            <a:ln w="12700" cap="flat">
              <a:solidFill>
                <a:srgbClr val="BDBBB3"/>
              </a:solidFill>
              <a:prstDash val="solid"/>
              <a:miter lim="400000"/>
            </a:ln>
          </a:top>
          <a:bottom>
            <a:ln w="12700" cap="flat">
              <a:solidFill>
                <a:srgbClr val="A5A59F"/>
              </a:solidFill>
              <a:prstDash val="solid"/>
              <a:miter lim="400000"/>
            </a:ln>
          </a:bottom>
          <a:insideH>
            <a:ln w="12700" cap="flat">
              <a:solidFill>
                <a:srgbClr val="4D6166"/>
              </a:solidFill>
              <a:prstDash val="solid"/>
              <a:miter lim="400000"/>
            </a:ln>
          </a:insideH>
          <a:insideV>
            <a:ln w="12700" cap="flat">
              <a:noFill/>
              <a:miter lim="400000"/>
            </a:ln>
          </a:insideV>
        </a:tcBdr>
        <a:fill>
          <a:noFill/>
        </a:fill>
      </a:tcStyle>
    </a:lastRow>
    <a:firstRow>
      <a:tcTxStyle b="off" i="off">
        <a:fontRef idx="minor">
          <a:srgbClr val="FFFFFF"/>
        </a:fontRef>
        <a:srgbClr val="FFFFFF"/>
      </a:tcTxStyle>
      <a:tcStyle>
        <a:tcBdr>
          <a:left>
            <a:ln w="12700" cap="flat">
              <a:noFill/>
              <a:miter lim="400000"/>
            </a:ln>
          </a:left>
          <a:right>
            <a:ln w="12700" cap="flat">
              <a:noFill/>
              <a:miter lim="400000"/>
            </a:ln>
          </a:right>
          <a:top>
            <a:ln w="12700" cap="flat">
              <a:solidFill>
                <a:srgbClr val="A5A59F"/>
              </a:solidFill>
              <a:prstDash val="solid"/>
              <a:miter lim="400000"/>
            </a:ln>
          </a:top>
          <a:bottom>
            <a:ln w="12700" cap="flat">
              <a:solidFill>
                <a:srgbClr val="BDBBB3"/>
              </a:solidFill>
              <a:prstDash val="solid"/>
              <a:miter lim="400000"/>
            </a:ln>
          </a:bottom>
          <a:insideH>
            <a:ln w="12700" cap="flat">
              <a:solidFill>
                <a:srgbClr val="657477"/>
              </a:solidFill>
              <a:prstDash val="solid"/>
              <a:miter lim="400000"/>
            </a:ln>
          </a:insideH>
          <a:insideV>
            <a:ln w="12700" cap="flat">
              <a:noFill/>
              <a:miter lim="400000"/>
            </a:ln>
          </a:insideV>
        </a:tcBdr>
        <a:fill>
          <a:noFill/>
        </a:fill>
      </a:tcStyle>
    </a:firstRow>
  </a:tblStyle>
  <a:tblStyle styleId="{CF821DB8-F4EB-4A41-A1BA-3FCAFE7338EE}" styleName="">
    <a:tblBg/>
    <a:wholeTbl>
      <a:tcTxStyle b="off" i="off">
        <a:fontRef idx="minor">
          <a:srgbClr val="606060"/>
        </a:fontRef>
        <a:srgbClr val="606060"/>
      </a:tcTxStyle>
      <a:tcStyle>
        <a:tcBdr>
          <a:left>
            <a:ln w="12700" cap="flat">
              <a:noFill/>
              <a:miter lim="400000"/>
            </a:ln>
          </a:left>
          <a:right>
            <a:ln w="12700" cap="flat">
              <a:noFill/>
              <a:miter lim="400000"/>
            </a:ln>
          </a:right>
          <a:top>
            <a:ln w="12700" cap="flat">
              <a:solidFill>
                <a:srgbClr val="AAA6A6"/>
              </a:solidFill>
              <a:custDash>
                <a:ds d="200000" sp="200000"/>
              </a:custDash>
              <a:miter lim="400000"/>
            </a:ln>
          </a:top>
          <a:bottom>
            <a:ln w="12700" cap="flat">
              <a:solidFill>
                <a:srgbClr val="AAA6A6"/>
              </a:solidFill>
              <a:custDash>
                <a:ds d="200000" sp="200000"/>
              </a:custDash>
              <a:miter lim="400000"/>
            </a:ln>
          </a:bottom>
          <a:insideH>
            <a:ln w="12700" cap="flat">
              <a:solidFill>
                <a:srgbClr val="AAA6A6"/>
              </a:solidFill>
              <a:custDash>
                <a:ds d="200000" sp="200000"/>
              </a:custDash>
              <a:miter lim="400000"/>
            </a:ln>
          </a:insideH>
          <a:insideV>
            <a:ln w="12700" cap="flat">
              <a:noFill/>
              <a:miter lim="400000"/>
            </a:ln>
          </a:insideV>
        </a:tcBdr>
        <a:fill>
          <a:solidFill>
            <a:srgbClr val="EFECE2"/>
          </a:solidFill>
        </a:fill>
      </a:tcStyle>
    </a:wholeTbl>
    <a:band2H>
      <a:tcTxStyle b="def" i="def"/>
      <a:tcStyle>
        <a:tcBdr/>
        <a:fill>
          <a:solidFill>
            <a:srgbClr val="FFFBF1"/>
          </a:solidFill>
        </a:fill>
      </a:tcStyle>
    </a:band2H>
    <a:firstCol>
      <a:tcTxStyle b="off" i="off">
        <a:fontRef idx="minor">
          <a:srgbClr val="606060"/>
        </a:fontRef>
        <a:srgbClr val="606060"/>
      </a:tcTxStyle>
      <a:tcStyle>
        <a:tcBdr>
          <a:left>
            <a:ln w="12700" cap="flat">
              <a:solidFill>
                <a:srgbClr val="000000"/>
              </a:solidFill>
              <a:prstDash val="solid"/>
              <a:miter lim="400000"/>
            </a:ln>
          </a:left>
          <a:right>
            <a:ln w="12700" cap="flat">
              <a:solidFill>
                <a:srgbClr val="A29A85"/>
              </a:solidFill>
              <a:prstDash val="solid"/>
              <a:miter lim="400000"/>
            </a:ln>
          </a:right>
          <a:top>
            <a:ln w="12700" cap="flat">
              <a:solidFill>
                <a:srgbClr val="AAA6A6"/>
              </a:solidFill>
              <a:custDash>
                <a:ds d="200000" sp="200000"/>
              </a:custDash>
              <a:miter lim="400000"/>
            </a:ln>
          </a:top>
          <a:bottom>
            <a:ln w="12700" cap="flat">
              <a:solidFill>
                <a:srgbClr val="AAA6A6"/>
              </a:solidFill>
              <a:custDash>
                <a:ds d="200000" sp="200000"/>
              </a:custDash>
              <a:miter lim="400000"/>
            </a:ln>
          </a:bottom>
          <a:insideH>
            <a:ln w="12700" cap="flat">
              <a:solidFill>
                <a:srgbClr val="AAA6A6"/>
              </a:solidFill>
              <a:custDash>
                <a:ds d="200000" sp="200000"/>
              </a:custDash>
              <a:miter lim="400000"/>
            </a:ln>
          </a:insideH>
          <a:insideV>
            <a:ln w="12700" cap="flat">
              <a:noFill/>
              <a:miter lim="400000"/>
            </a:ln>
          </a:insideV>
        </a:tcBdr>
        <a:fill>
          <a:solidFill>
            <a:srgbClr val="E8E4D8"/>
          </a:solidFill>
        </a:fill>
      </a:tcStyle>
    </a:firstCol>
    <a:lastRow>
      <a:tcTxStyle b="off" i="off">
        <a:fontRef idx="minor">
          <a:srgbClr val="FFFFFF"/>
        </a:fontRef>
        <a:srgbClr val="FFFFFF"/>
      </a:tcTxStyle>
      <a:tcStyle>
        <a:tcBdr>
          <a:left>
            <a:ln w="12700" cap="flat">
              <a:noFill/>
              <a:miter lim="400000"/>
            </a:ln>
          </a:left>
          <a:right>
            <a:ln w="12700" cap="flat">
              <a:noFill/>
              <a:miter lim="400000"/>
            </a:ln>
          </a:right>
          <a:top>
            <a:ln w="12700" cap="flat">
              <a:solidFill>
                <a:srgbClr val="A29A85"/>
              </a:solidFill>
              <a:prstDash val="solid"/>
              <a:miter lim="400000"/>
            </a:ln>
          </a:top>
          <a:bottom>
            <a:ln w="12700" cap="flat">
              <a:solidFill>
                <a:srgbClr val="000000"/>
              </a:solidFill>
              <a:prstDash val="solid"/>
              <a:miter lim="400000"/>
            </a:ln>
          </a:bottom>
          <a:insideH>
            <a:ln w="12700" cap="flat">
              <a:solidFill>
                <a:srgbClr val="A29A85"/>
              </a:solidFill>
              <a:prstDash val="solid"/>
              <a:miter lim="400000"/>
            </a:ln>
          </a:insideH>
          <a:insideV>
            <a:ln w="12700" cap="flat">
              <a:noFill/>
              <a:miter lim="400000"/>
            </a:ln>
          </a:insideV>
        </a:tcBdr>
        <a:fill>
          <a:noFill/>
        </a:fill>
      </a:tcStyle>
    </a:lastRow>
    <a:firstRow>
      <a:tcTxStyle b="off" i="off">
        <a:fontRef idx="minor">
          <a:srgbClr val="FFFFFF"/>
        </a:fontRef>
        <a:srgbClr val="FFFFFF"/>
      </a:tcTxStyle>
      <a:tcStyle>
        <a:tcBdr>
          <a:left>
            <a:ln w="12700" cap="flat">
              <a:noFill/>
              <a:miter lim="400000"/>
            </a:ln>
          </a:left>
          <a:right>
            <a:ln w="12700" cap="flat">
              <a:noFill/>
              <a:miter lim="400000"/>
            </a:ln>
          </a:right>
          <a:top>
            <a:ln w="12700" cap="flat">
              <a:solidFill>
                <a:srgbClr val="000000"/>
              </a:solidFill>
              <a:prstDash val="solid"/>
              <a:miter lim="400000"/>
            </a:ln>
          </a:top>
          <a:bottom>
            <a:ln w="12700" cap="flat">
              <a:solidFill>
                <a:srgbClr val="A29A85"/>
              </a:solidFill>
              <a:prstDash val="solid"/>
              <a:miter lim="400000"/>
            </a:ln>
          </a:bottom>
          <a:insideH>
            <a:ln w="12700" cap="flat">
              <a:solidFill>
                <a:srgbClr val="A29A85"/>
              </a:solidFill>
              <a:prstDash val="solid"/>
              <a:miter lim="400000"/>
            </a:ln>
          </a:insideH>
          <a:insideV>
            <a:ln w="12700" cap="flat">
              <a:noFill/>
              <a:miter lim="400000"/>
            </a:ln>
          </a:insideV>
        </a:tcBdr>
        <a:fill>
          <a:noFill/>
        </a:fill>
      </a:tcStyle>
    </a:firstRow>
  </a:tblStyle>
  <a:tblStyle styleId="{33BA23B1-9221-436E-865A-0063620EA4FD}" styleName="">
    <a:tblBg/>
    <a:wholeTbl>
      <a:tcTxStyle b="off" i="off">
        <a:fontRef idx="minor">
          <a:srgbClr val="606060"/>
        </a:fontRef>
        <a:srgbClr val="606060"/>
      </a:tcTxStyle>
      <a:tcStyle>
        <a:tcBdr>
          <a:left>
            <a:ln w="12700" cap="flat">
              <a:noFill/>
              <a:miter lim="400000"/>
            </a:ln>
          </a:left>
          <a:right>
            <a:ln w="12700" cap="flat">
              <a:noFill/>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noFill/>
              <a:miter lim="400000"/>
            </a:ln>
          </a:insideV>
        </a:tcBdr>
        <a:fill>
          <a:solidFill>
            <a:srgbClr val="D6D2C0">
              <a:alpha val="50000"/>
            </a:srgbClr>
          </a:solidFill>
        </a:fill>
      </a:tcStyle>
    </a:wholeTbl>
    <a:band2H>
      <a:tcTxStyle b="def" i="def"/>
      <a:tcStyle>
        <a:tcBdr/>
        <a:fill>
          <a:solidFill>
            <a:srgbClr val="E9E7DC"/>
          </a:solidFill>
        </a:fill>
      </a:tcStyle>
    </a:band2H>
    <a:firstCol>
      <a:tcTxStyle b="off" i="off">
        <a:fontRef idx="minor">
          <a:srgbClr val="606060"/>
        </a:fontRef>
        <a:srgbClr val="606060"/>
      </a:tcTxStyle>
      <a:tcStyle>
        <a:tcBdr>
          <a:left>
            <a:ln w="12700" cap="flat">
              <a:solidFill>
                <a:srgbClr val="FFFFFF"/>
              </a:solidFill>
              <a:prstDash val="solid"/>
              <a:miter lim="400000"/>
            </a:ln>
          </a:left>
          <a:right>
            <a:ln w="254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noFill/>
              <a:miter lim="400000"/>
            </a:ln>
          </a:insideV>
        </a:tcBdr>
        <a:fill>
          <a:solidFill>
            <a:srgbClr val="C5BEAA"/>
          </a:solidFill>
        </a:fill>
      </a:tcStyle>
    </a:firstCol>
    <a:lastRow>
      <a:tcTxStyle b="off" i="off">
        <a:fontRef idx="minor">
          <a:srgbClr val="606060"/>
        </a:fontRef>
        <a:srgbClr val="606060"/>
      </a:tcTxStyle>
      <a:tcStyle>
        <a:tcBdr>
          <a:left>
            <a:ln w="12700" cap="flat">
              <a:noFill/>
              <a:miter lim="400000"/>
            </a:ln>
          </a:left>
          <a:right>
            <a:ln w="12700" cap="flat">
              <a:noFill/>
              <a:miter lim="400000"/>
            </a:ln>
          </a:right>
          <a:top>
            <a:ln w="25400" cap="flat">
              <a:solidFill>
                <a:srgbClr val="000000"/>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noFill/>
              <a:miter lim="400000"/>
            </a:ln>
          </a:insideV>
        </a:tcBdr>
        <a:fill>
          <a:solidFill>
            <a:srgbClr val="D6D2C0">
              <a:alpha val="25000"/>
            </a:srgbClr>
          </a:solidFill>
        </a:fill>
      </a:tcStyle>
    </a:lastRow>
    <a:firstRow>
      <a:tcTxStyle b="off" i="off">
        <a:fontRef idx="minor">
          <a:srgbClr val="FFFFFF"/>
        </a:fontRef>
        <a:srgbClr val="FFFFFF"/>
      </a:tcTxStyle>
      <a:tcStyle>
        <a:tcBdr>
          <a:left>
            <a:ln w="12700" cap="flat">
              <a:noFill/>
              <a:miter lim="400000"/>
            </a:ln>
          </a:left>
          <a:right>
            <a:ln w="12700" cap="flat">
              <a:noFill/>
              <a:miter lim="400000"/>
            </a:ln>
          </a:right>
          <a:top>
            <a:ln w="12700" cap="flat">
              <a:solidFill>
                <a:srgbClr val="FFFFFF"/>
              </a:solidFill>
              <a:prstDash val="solid"/>
              <a:miter lim="400000"/>
            </a:ln>
          </a:top>
          <a:bottom>
            <a:ln w="25400" cap="flat">
              <a:solidFill>
                <a:srgbClr val="FFFFFF"/>
              </a:solidFill>
              <a:prstDash val="solid"/>
              <a:miter lim="400000"/>
            </a:ln>
          </a:bottom>
          <a:insideH>
            <a:ln w="12700" cap="flat">
              <a:solidFill>
                <a:srgbClr val="FFFFFF"/>
              </a:solidFill>
              <a:prstDash val="solid"/>
              <a:miter lim="400000"/>
            </a:ln>
          </a:insideH>
          <a:insideV>
            <a:ln w="12700" cap="flat">
              <a:noFill/>
              <a:miter lim="400000"/>
            </a:ln>
          </a:insideV>
        </a:tcBdr>
        <a:fill>
          <a:solidFill>
            <a:srgbClr val="928C7D"/>
          </a:solidFill>
        </a:fill>
      </a:tcStyle>
    </a:firstRow>
  </a:tblStyle>
  <a:tblStyle styleId="{2708684C-4D16-4618-839F-0558EEFCDFE6}" styleName="">
    <a:tblBg/>
    <a:wholeTbl>
      <a:tcTxStyle b="off" i="off">
        <a:fontRef idx="major">
          <a:srgbClr val="606060"/>
        </a:fontRef>
        <a:srgbClr val="606060"/>
      </a:tcTxStyle>
      <a:tcStyle>
        <a:tcBdr>
          <a:left>
            <a:ln w="12700" cap="flat">
              <a:noFill/>
              <a:miter lim="400000"/>
            </a:ln>
          </a:left>
          <a:right>
            <a:ln w="12700" cap="flat">
              <a:noFill/>
              <a:miter lim="400000"/>
            </a:ln>
          </a:right>
          <a:top>
            <a:ln w="12700" cap="flat">
              <a:solidFill>
                <a:srgbClr val="DBD2B2"/>
              </a:solidFill>
              <a:prstDash val="solid"/>
              <a:miter lim="400000"/>
            </a:ln>
          </a:top>
          <a:bottom>
            <a:ln w="12700" cap="flat">
              <a:solidFill>
                <a:srgbClr val="DBD2B2"/>
              </a:solidFill>
              <a:prstDash val="solid"/>
              <a:miter lim="400000"/>
            </a:ln>
          </a:bottom>
          <a:insideH>
            <a:ln w="12700" cap="flat">
              <a:solidFill>
                <a:srgbClr val="DBD2B2"/>
              </a:solidFill>
              <a:prstDash val="solid"/>
              <a:miter lim="400000"/>
            </a:ln>
          </a:insideH>
          <a:insideV>
            <a:ln w="12700" cap="flat">
              <a:noFill/>
              <a:miter lim="400000"/>
            </a:ln>
          </a:insideV>
        </a:tcBdr>
        <a:fill>
          <a:solidFill>
            <a:srgbClr val="FDF9ED"/>
          </a:solidFill>
        </a:fill>
      </a:tcStyle>
    </a:wholeTbl>
    <a:band2H>
      <a:tcTxStyle b="def" i="def"/>
      <a:tcStyle>
        <a:tcBdr/>
        <a:fill>
          <a:solidFill>
            <a:srgbClr val="FFFFFF"/>
          </a:solidFill>
        </a:fill>
      </a:tcStyle>
    </a:band2H>
    <a:firstCol>
      <a:tcTxStyle b="off" i="off">
        <a:fontRef idx="minor">
          <a:srgbClr val="606060"/>
        </a:fontRef>
        <a:srgbClr val="606060"/>
      </a:tcTxStyle>
      <a:tcStyle>
        <a:tcBdr>
          <a:left>
            <a:ln w="25400" cap="flat">
              <a:solidFill>
                <a:srgbClr val="C6BB94"/>
              </a:solidFill>
              <a:prstDash val="solid"/>
              <a:miter lim="400000"/>
            </a:ln>
          </a:left>
          <a:right>
            <a:ln w="25400" cap="flat">
              <a:solidFill>
                <a:srgbClr val="C6BB94"/>
              </a:solidFill>
              <a:prstDash val="solid"/>
              <a:miter lim="400000"/>
            </a:ln>
          </a:right>
          <a:top>
            <a:ln w="12700" cap="flat">
              <a:solidFill>
                <a:srgbClr val="DBD2B2"/>
              </a:solidFill>
              <a:prstDash val="solid"/>
              <a:miter lim="400000"/>
            </a:ln>
          </a:top>
          <a:bottom>
            <a:ln w="12700" cap="flat">
              <a:solidFill>
                <a:srgbClr val="DBD2B2"/>
              </a:solidFill>
              <a:prstDash val="solid"/>
              <a:miter lim="400000"/>
            </a:ln>
          </a:bottom>
          <a:insideH>
            <a:ln w="12700" cap="flat">
              <a:solidFill>
                <a:srgbClr val="DBD2B2"/>
              </a:solidFill>
              <a:prstDash val="solid"/>
              <a:miter lim="400000"/>
            </a:ln>
          </a:insideH>
          <a:insideV>
            <a:ln w="12700" cap="flat">
              <a:solidFill>
                <a:srgbClr val="DBD2B2"/>
              </a:solidFill>
              <a:prstDash val="solid"/>
              <a:miter lim="400000"/>
            </a:ln>
          </a:insideV>
        </a:tcBdr>
        <a:fill>
          <a:noFill/>
        </a:fill>
      </a:tcStyle>
    </a:firstCol>
    <a:lastRow>
      <a:tcTxStyle b="off" i="off">
        <a:fontRef idx="minor">
          <a:srgbClr val="606060"/>
        </a:fontRef>
        <a:srgbClr val="606060"/>
      </a:tcTxStyle>
      <a:tcStyle>
        <a:tcBdr>
          <a:left>
            <a:ln w="12700" cap="flat">
              <a:noFill/>
              <a:miter lim="400000"/>
            </a:ln>
          </a:left>
          <a:right>
            <a:ln w="12700" cap="flat">
              <a:noFill/>
              <a:miter lim="400000"/>
            </a:ln>
          </a:right>
          <a:top>
            <a:ln w="25400" cap="flat">
              <a:solidFill>
                <a:srgbClr val="C6BB94"/>
              </a:solidFill>
              <a:prstDash val="solid"/>
              <a:miter lim="400000"/>
            </a:ln>
          </a:top>
          <a:bottom>
            <a:ln w="25400" cap="flat">
              <a:solidFill>
                <a:srgbClr val="C6BB94"/>
              </a:solidFill>
              <a:prstDash val="solid"/>
              <a:miter lim="400000"/>
            </a:ln>
          </a:bottom>
          <a:insideH>
            <a:ln w="12700" cap="flat">
              <a:solidFill>
                <a:srgbClr val="DBD2B2"/>
              </a:solidFill>
              <a:prstDash val="solid"/>
              <a:miter lim="400000"/>
            </a:ln>
          </a:insideH>
          <a:insideV>
            <a:ln w="12700" cap="flat">
              <a:noFill/>
              <a:miter lim="400000"/>
            </a:ln>
          </a:insideV>
        </a:tcBdr>
        <a:fill>
          <a:noFill/>
        </a:fill>
      </a:tcStyle>
    </a:lastRow>
    <a:firstRow>
      <a:tcTxStyle b="off" i="off">
        <a:fontRef idx="minor">
          <a:srgbClr val="606060"/>
        </a:fontRef>
        <a:srgbClr val="606060"/>
      </a:tcTxStyle>
      <a:tcStyle>
        <a:tcBdr>
          <a:left>
            <a:ln w="12700" cap="flat">
              <a:noFill/>
              <a:miter lim="400000"/>
            </a:ln>
          </a:left>
          <a:right>
            <a:ln w="12700" cap="flat">
              <a:noFill/>
              <a:miter lim="400000"/>
            </a:ln>
          </a:right>
          <a:top>
            <a:ln w="25400" cap="flat">
              <a:solidFill>
                <a:srgbClr val="C6BB94"/>
              </a:solidFill>
              <a:prstDash val="solid"/>
              <a:miter lim="400000"/>
            </a:ln>
          </a:top>
          <a:bottom>
            <a:ln w="25400" cap="flat">
              <a:solidFill>
                <a:srgbClr val="C6BB94"/>
              </a:solidFill>
              <a:prstDash val="solid"/>
              <a:miter lim="400000"/>
            </a:ln>
          </a:bottom>
          <a:insideH>
            <a:ln w="12700" cap="flat">
              <a:solidFill>
                <a:srgbClr val="DBD2B2"/>
              </a:solidFill>
              <a:prstDash val="solid"/>
              <a:miter lim="400000"/>
            </a:ln>
          </a:insideH>
          <a:insideV>
            <a:ln w="12700" cap="flat">
              <a:noFill/>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s>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127" name="Shape 127"/>
          <p:cNvSpPr/>
          <p:nvPr>
            <p:ph type="sldImg"/>
          </p:nvPr>
        </p:nvSpPr>
        <p:spPr>
          <a:xfrm>
            <a:off x="1143000" y="685800"/>
            <a:ext cx="4572000" cy="3429000"/>
          </a:xfrm>
          <a:prstGeom prst="rect">
            <a:avLst/>
          </a:prstGeom>
        </p:spPr>
        <p:txBody>
          <a:bodyPr/>
          <a:lstStyle/>
          <a:p>
            <a:pPr/>
          </a:p>
        </p:txBody>
      </p:sp>
      <p:sp>
        <p:nvSpPr>
          <p:cNvPr id="128" name="Shape 128"/>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defTabSz="457200" latinLnBrk="0">
      <a:lnSpc>
        <a:spcPct val="117999"/>
      </a:lnSpc>
      <a:defRPr sz="2200">
        <a:latin typeface="ヒラギノ角ゴ ProN W3"/>
        <a:ea typeface="ヒラギノ角ゴ ProN W3"/>
        <a:cs typeface="ヒラギノ角ゴ ProN W3"/>
        <a:sym typeface="ヒラギノ角ゴ ProN W3"/>
      </a:defRPr>
    </a:lvl1pPr>
    <a:lvl2pPr indent="228600" defTabSz="457200" latinLnBrk="0">
      <a:lnSpc>
        <a:spcPct val="117999"/>
      </a:lnSpc>
      <a:defRPr sz="2200">
        <a:latin typeface="ヒラギノ角ゴ ProN W3"/>
        <a:ea typeface="ヒラギノ角ゴ ProN W3"/>
        <a:cs typeface="ヒラギノ角ゴ ProN W3"/>
        <a:sym typeface="ヒラギノ角ゴ ProN W3"/>
      </a:defRPr>
    </a:lvl2pPr>
    <a:lvl3pPr indent="457200" defTabSz="457200" latinLnBrk="0">
      <a:lnSpc>
        <a:spcPct val="117999"/>
      </a:lnSpc>
      <a:defRPr sz="2200">
        <a:latin typeface="ヒラギノ角ゴ ProN W3"/>
        <a:ea typeface="ヒラギノ角ゴ ProN W3"/>
        <a:cs typeface="ヒラギノ角ゴ ProN W3"/>
        <a:sym typeface="ヒラギノ角ゴ ProN W3"/>
      </a:defRPr>
    </a:lvl3pPr>
    <a:lvl4pPr indent="685800" defTabSz="457200" latinLnBrk="0">
      <a:lnSpc>
        <a:spcPct val="117999"/>
      </a:lnSpc>
      <a:defRPr sz="2200">
        <a:latin typeface="ヒラギノ角ゴ ProN W3"/>
        <a:ea typeface="ヒラギノ角ゴ ProN W3"/>
        <a:cs typeface="ヒラギノ角ゴ ProN W3"/>
        <a:sym typeface="ヒラギノ角ゴ ProN W3"/>
      </a:defRPr>
    </a:lvl4pPr>
    <a:lvl5pPr indent="914400" defTabSz="457200" latinLnBrk="0">
      <a:lnSpc>
        <a:spcPct val="117999"/>
      </a:lnSpc>
      <a:defRPr sz="2200">
        <a:latin typeface="ヒラギノ角ゴ ProN W3"/>
        <a:ea typeface="ヒラギノ角ゴ ProN W3"/>
        <a:cs typeface="ヒラギノ角ゴ ProN W3"/>
        <a:sym typeface="ヒラギノ角ゴ ProN W3"/>
      </a:defRPr>
    </a:lvl5pPr>
    <a:lvl6pPr indent="1143000" defTabSz="457200" latinLnBrk="0">
      <a:lnSpc>
        <a:spcPct val="117999"/>
      </a:lnSpc>
      <a:defRPr sz="2200">
        <a:latin typeface="ヒラギノ角ゴ ProN W3"/>
        <a:ea typeface="ヒラギノ角ゴ ProN W3"/>
        <a:cs typeface="ヒラギノ角ゴ ProN W3"/>
        <a:sym typeface="ヒラギノ角ゴ ProN W3"/>
      </a:defRPr>
    </a:lvl6pPr>
    <a:lvl7pPr indent="1371600" defTabSz="457200" latinLnBrk="0">
      <a:lnSpc>
        <a:spcPct val="117999"/>
      </a:lnSpc>
      <a:defRPr sz="2200">
        <a:latin typeface="ヒラギノ角ゴ ProN W3"/>
        <a:ea typeface="ヒラギノ角ゴ ProN W3"/>
        <a:cs typeface="ヒラギノ角ゴ ProN W3"/>
        <a:sym typeface="ヒラギノ角ゴ ProN W3"/>
      </a:defRPr>
    </a:lvl7pPr>
    <a:lvl8pPr indent="1600200" defTabSz="457200" latinLnBrk="0">
      <a:lnSpc>
        <a:spcPct val="117999"/>
      </a:lnSpc>
      <a:defRPr sz="2200">
        <a:latin typeface="ヒラギノ角ゴ ProN W3"/>
        <a:ea typeface="ヒラギノ角ゴ ProN W3"/>
        <a:cs typeface="ヒラギノ角ゴ ProN W3"/>
        <a:sym typeface="ヒラギノ角ゴ ProN W3"/>
      </a:defRPr>
    </a:lvl8pPr>
    <a:lvl9pPr indent="1828800" defTabSz="457200" latinLnBrk="0">
      <a:lnSpc>
        <a:spcPct val="117999"/>
      </a:lnSpc>
      <a:defRPr sz="2200">
        <a:latin typeface="ヒラギノ角ゴ ProN W3"/>
        <a:ea typeface="ヒラギノ角ゴ ProN W3"/>
        <a:cs typeface="ヒラギノ角ゴ ProN W3"/>
        <a:sym typeface="ヒラギノ角ゴ ProN W3"/>
      </a:defRPr>
    </a:lvl9pPr>
  </p:notesStyle>
</p:notesMaster>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itle" showMasterSp="1" showMasterPhAnim="1">
  <p:cSld name="タイトル&amp;サブタイトル">
    <p:spTree>
      <p:nvGrpSpPr>
        <p:cNvPr id="1" name=""/>
        <p:cNvGrpSpPr/>
        <p:nvPr/>
      </p:nvGrpSpPr>
      <p:grpSpPr>
        <a:xfrm>
          <a:off x="0" y="0"/>
          <a:ext cx="0" cy="0"/>
          <a:chOff x="0" y="0"/>
          <a:chExt cx="0" cy="0"/>
        </a:xfrm>
      </p:grpSpPr>
      <p:sp>
        <p:nvSpPr>
          <p:cNvPr id="13" name="Shape 13"/>
          <p:cNvSpPr txBox="1"/>
          <p:nvPr>
            <p:ph type="title"/>
          </p:nvPr>
        </p:nvSpPr>
        <p:spPr>
          <a:xfrm>
            <a:off x="369651" y="1721525"/>
            <a:ext cx="11988801" cy="1308140"/>
          </a:xfrm>
          <a:prstGeom prst="rect">
            <a:avLst/>
          </a:prstGeom>
        </p:spPr>
        <p:txBody>
          <a:bodyPr anchor="b"/>
          <a:lstStyle/>
          <a:p>
            <a:pPr/>
            <a:r>
              <a:t>Title Text</a:t>
            </a:r>
          </a:p>
        </p:txBody>
      </p:sp>
      <p:sp>
        <p:nvSpPr>
          <p:cNvPr id="14" name="Shape 14"/>
          <p:cNvSpPr txBox="1"/>
          <p:nvPr>
            <p:ph type="body" sz="quarter" idx="1"/>
          </p:nvPr>
        </p:nvSpPr>
        <p:spPr>
          <a:xfrm>
            <a:off x="508000" y="5562600"/>
            <a:ext cx="11988800" cy="825500"/>
          </a:xfrm>
          <a:prstGeom prst="rect">
            <a:avLst/>
          </a:prstGeom>
        </p:spPr>
        <p:txBody>
          <a:bodyPr anchor="t"/>
          <a:lstStyle>
            <a:lvl1pPr marL="0" indent="0" defTabSz="584200">
              <a:lnSpc>
                <a:spcPct val="120000"/>
              </a:lnSpc>
              <a:buSzTx/>
              <a:buNone/>
              <a:defRPr sz="2400">
                <a:solidFill>
                  <a:srgbClr val="606060"/>
                </a:solidFill>
                <a:latin typeface="+mn-lt"/>
                <a:ea typeface="+mn-ea"/>
                <a:cs typeface="+mn-cs"/>
                <a:sym typeface="Gill Sans"/>
              </a:defRPr>
            </a:lvl1pPr>
            <a:lvl2pPr marL="0" indent="0" defTabSz="584200">
              <a:lnSpc>
                <a:spcPct val="120000"/>
              </a:lnSpc>
              <a:buSzTx/>
              <a:buNone/>
              <a:defRPr sz="2400">
                <a:solidFill>
                  <a:srgbClr val="606060"/>
                </a:solidFill>
                <a:latin typeface="+mn-lt"/>
                <a:ea typeface="+mn-ea"/>
                <a:cs typeface="+mn-cs"/>
                <a:sym typeface="Gill Sans"/>
              </a:defRPr>
            </a:lvl2pPr>
            <a:lvl3pPr marL="0" indent="0" defTabSz="584200">
              <a:lnSpc>
                <a:spcPct val="120000"/>
              </a:lnSpc>
              <a:buSzTx/>
              <a:buNone/>
              <a:defRPr sz="2400">
                <a:solidFill>
                  <a:srgbClr val="606060"/>
                </a:solidFill>
                <a:latin typeface="+mn-lt"/>
                <a:ea typeface="+mn-ea"/>
                <a:cs typeface="+mn-cs"/>
                <a:sym typeface="Gill Sans"/>
              </a:defRPr>
            </a:lvl3pPr>
            <a:lvl4pPr marL="0" indent="0" defTabSz="584200">
              <a:lnSpc>
                <a:spcPct val="120000"/>
              </a:lnSpc>
              <a:buSzTx/>
              <a:buNone/>
              <a:defRPr sz="2400">
                <a:solidFill>
                  <a:srgbClr val="606060"/>
                </a:solidFill>
                <a:latin typeface="+mn-lt"/>
                <a:ea typeface="+mn-ea"/>
                <a:cs typeface="+mn-cs"/>
                <a:sym typeface="Gill Sans"/>
              </a:defRPr>
            </a:lvl4pPr>
            <a:lvl5pPr marL="0" indent="0" defTabSz="584200">
              <a:lnSpc>
                <a:spcPct val="120000"/>
              </a:lnSpc>
              <a:buSzTx/>
              <a:buNone/>
              <a:defRPr sz="2400">
                <a:solidFill>
                  <a:srgbClr val="606060"/>
                </a:solidFill>
                <a:latin typeface="+mn-lt"/>
                <a:ea typeface="+mn-ea"/>
                <a:cs typeface="+mn-cs"/>
                <a:sym typeface="Gill Sans"/>
              </a:defRPr>
            </a:lvl5pPr>
          </a:lstStyle>
          <a:p>
            <a:pPr/>
            <a:r>
              <a:t>Body Level One</a:t>
            </a:r>
          </a:p>
          <a:p>
            <a:pPr lvl="1"/>
            <a:r>
              <a:t>Body Level Two</a:t>
            </a:r>
          </a:p>
          <a:p>
            <a:pPr lvl="2"/>
            <a:r>
              <a:t>Body Level Three</a:t>
            </a:r>
          </a:p>
          <a:p>
            <a:pPr lvl="3"/>
            <a:r>
              <a:t>Body Level Four</a:t>
            </a:r>
          </a:p>
          <a:p>
            <a:pPr lvl="4"/>
            <a:r>
              <a:t>Body Level Five</a:t>
            </a:r>
          </a:p>
        </p:txBody>
      </p:sp>
      <p:sp>
        <p:nvSpPr>
          <p:cNvPr id="15" name="Shape 15"/>
          <p:cNvSpPr txBox="1"/>
          <p:nvPr>
            <p:ph type="sldNum" sz="quarter" idx="2"/>
          </p:nvPr>
        </p:nvSpPr>
        <p:spPr>
          <a:xfrm>
            <a:off x="12154001" y="8763000"/>
            <a:ext cx="342901" cy="368300"/>
          </a:xfrm>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0.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引用">
    <p:spTree>
      <p:nvGrpSpPr>
        <p:cNvPr id="1" name=""/>
        <p:cNvGrpSpPr/>
        <p:nvPr/>
      </p:nvGrpSpPr>
      <p:grpSpPr>
        <a:xfrm>
          <a:off x="0" y="0"/>
          <a:ext cx="0" cy="0"/>
          <a:chOff x="0" y="0"/>
          <a:chExt cx="0" cy="0"/>
        </a:xfrm>
      </p:grpSpPr>
      <p:sp>
        <p:nvSpPr>
          <p:cNvPr id="104" name="Shape 104"/>
          <p:cNvSpPr txBox="1"/>
          <p:nvPr>
            <p:ph type="body" sz="quarter" idx="13"/>
          </p:nvPr>
        </p:nvSpPr>
        <p:spPr>
          <a:xfrm>
            <a:off x="508000" y="5918200"/>
            <a:ext cx="11988800" cy="533400"/>
          </a:xfrm>
          <a:prstGeom prst="rect">
            <a:avLst/>
          </a:prstGeom>
        </p:spPr>
        <p:txBody>
          <a:bodyPr anchor="t">
            <a:spAutoFit/>
          </a:bodyPr>
          <a:lstStyle>
            <a:lvl1pPr marL="0" indent="0" algn="ctr" defTabSz="584200">
              <a:lnSpc>
                <a:spcPct val="140000"/>
              </a:lnSpc>
              <a:buSzTx/>
              <a:buNone/>
              <a:defRPr i="1" sz="3000">
                <a:solidFill>
                  <a:srgbClr val="9D9D9D"/>
                </a:solidFill>
                <a:latin typeface="+mn-lt"/>
                <a:ea typeface="+mn-ea"/>
                <a:cs typeface="+mn-cs"/>
                <a:sym typeface="Gill Sans"/>
              </a:defRPr>
            </a:lvl1pPr>
          </a:lstStyle>
          <a:p>
            <a:pPr/>
            <a:r>
              <a:t>–Johnny Appleseed</a:t>
            </a:r>
          </a:p>
        </p:txBody>
      </p:sp>
      <p:sp>
        <p:nvSpPr>
          <p:cNvPr id="105" name="Shape 105"/>
          <p:cNvSpPr txBox="1"/>
          <p:nvPr>
            <p:ph type="body" sz="quarter" idx="14"/>
          </p:nvPr>
        </p:nvSpPr>
        <p:spPr>
          <a:xfrm>
            <a:off x="1270000" y="4241799"/>
            <a:ext cx="10464800" cy="736601"/>
          </a:xfrm>
          <a:prstGeom prst="rect">
            <a:avLst/>
          </a:prstGeom>
        </p:spPr>
        <p:txBody>
          <a:bodyPr>
            <a:spAutoFit/>
          </a:bodyPr>
          <a:lstStyle>
            <a:lvl1pPr marL="0" indent="0" algn="ctr" defTabSz="584200">
              <a:lnSpc>
                <a:spcPct val="120000"/>
              </a:lnSpc>
              <a:buSzTx/>
              <a:buNone/>
              <a:defRPr sz="3600">
                <a:solidFill>
                  <a:srgbClr val="606060"/>
                </a:solidFill>
                <a:latin typeface="+mn-lt"/>
                <a:ea typeface="+mn-ea"/>
                <a:cs typeface="+mn-cs"/>
                <a:sym typeface="Gill Sans"/>
              </a:defRPr>
            </a:lvl1pPr>
          </a:lstStyle>
          <a:p>
            <a:pPr/>
            <a:r>
              <a:t>“ここに引用を入力してください。”</a:t>
            </a:r>
          </a:p>
        </p:txBody>
      </p:sp>
      <p:sp>
        <p:nvSpPr>
          <p:cNvPr id="106" name="Shape 106"/>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写真">
    <p:spTree>
      <p:nvGrpSpPr>
        <p:cNvPr id="1" name=""/>
        <p:cNvGrpSpPr/>
        <p:nvPr/>
      </p:nvGrpSpPr>
      <p:grpSpPr>
        <a:xfrm>
          <a:off x="0" y="0"/>
          <a:ext cx="0" cy="0"/>
          <a:chOff x="0" y="0"/>
          <a:chExt cx="0" cy="0"/>
        </a:xfrm>
      </p:grpSpPr>
      <p:sp>
        <p:nvSpPr>
          <p:cNvPr id="113" name="Shape 113"/>
          <p:cNvSpPr/>
          <p:nvPr>
            <p:ph type="pic" idx="13"/>
          </p:nvPr>
        </p:nvSpPr>
        <p:spPr>
          <a:xfrm>
            <a:off x="-114300" y="0"/>
            <a:ext cx="14622784" cy="9753600"/>
          </a:xfrm>
          <a:prstGeom prst="rect">
            <a:avLst/>
          </a:prstGeom>
        </p:spPr>
        <p:txBody>
          <a:bodyPr lIns="91439" tIns="45719" rIns="91439" bIns="45719" anchor="t">
            <a:noAutofit/>
          </a:bodyPr>
          <a:lstStyle/>
          <a:p>
            <a:pPr/>
          </a:p>
        </p:txBody>
      </p:sp>
      <p:sp>
        <p:nvSpPr>
          <p:cNvPr id="114" name="Shape 114"/>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空白">
    <p:spTree>
      <p:nvGrpSpPr>
        <p:cNvPr id="1" name=""/>
        <p:cNvGrpSpPr/>
        <p:nvPr/>
      </p:nvGrpSpPr>
      <p:grpSpPr>
        <a:xfrm>
          <a:off x="0" y="0"/>
          <a:ext cx="0" cy="0"/>
          <a:chOff x="0" y="0"/>
          <a:chExt cx="0" cy="0"/>
        </a:xfrm>
      </p:grpSpPr>
      <p:sp>
        <p:nvSpPr>
          <p:cNvPr id="121" name="Shape 121"/>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画像（横長）">
    <p:spTree>
      <p:nvGrpSpPr>
        <p:cNvPr id="1" name=""/>
        <p:cNvGrpSpPr/>
        <p:nvPr/>
      </p:nvGrpSpPr>
      <p:grpSpPr>
        <a:xfrm>
          <a:off x="0" y="0"/>
          <a:ext cx="0" cy="0"/>
          <a:chOff x="0" y="0"/>
          <a:chExt cx="0" cy="0"/>
        </a:xfrm>
      </p:grpSpPr>
      <p:sp>
        <p:nvSpPr>
          <p:cNvPr id="22" name="Shape 22"/>
          <p:cNvSpPr/>
          <p:nvPr>
            <p:ph type="pic" idx="13"/>
          </p:nvPr>
        </p:nvSpPr>
        <p:spPr>
          <a:xfrm>
            <a:off x="622300" y="101600"/>
            <a:ext cx="11760200" cy="7840134"/>
          </a:xfrm>
          <a:prstGeom prst="rect">
            <a:avLst/>
          </a:prstGeom>
          <a:ln w="9525">
            <a:round/>
          </a:ln>
        </p:spPr>
        <p:txBody>
          <a:bodyPr lIns="91439" tIns="45719" rIns="91439" bIns="45719" anchor="t">
            <a:noAutofit/>
          </a:bodyPr>
          <a:lstStyle/>
          <a:p>
            <a:pPr/>
          </a:p>
        </p:txBody>
      </p:sp>
      <p:sp>
        <p:nvSpPr>
          <p:cNvPr id="23" name="Shape 23"/>
          <p:cNvSpPr txBox="1"/>
          <p:nvPr>
            <p:ph type="title"/>
          </p:nvPr>
        </p:nvSpPr>
        <p:spPr>
          <a:xfrm>
            <a:off x="508000" y="7099300"/>
            <a:ext cx="11988800" cy="1117600"/>
          </a:xfrm>
          <a:prstGeom prst="rect">
            <a:avLst/>
          </a:prstGeom>
        </p:spPr>
        <p:txBody>
          <a:bodyPr anchor="b"/>
          <a:lstStyle/>
          <a:p>
            <a:pPr/>
            <a:r>
              <a:t>Title Text</a:t>
            </a:r>
          </a:p>
        </p:txBody>
      </p:sp>
      <p:sp>
        <p:nvSpPr>
          <p:cNvPr id="24" name="Shape 24"/>
          <p:cNvSpPr txBox="1"/>
          <p:nvPr>
            <p:ph type="body" sz="quarter" idx="1"/>
          </p:nvPr>
        </p:nvSpPr>
        <p:spPr>
          <a:xfrm>
            <a:off x="508000" y="8267700"/>
            <a:ext cx="11988800" cy="838200"/>
          </a:xfrm>
          <a:prstGeom prst="rect">
            <a:avLst/>
          </a:prstGeom>
        </p:spPr>
        <p:txBody>
          <a:bodyPr anchor="t"/>
          <a:lstStyle>
            <a:lvl1pPr marL="0" indent="0" defTabSz="584200">
              <a:lnSpc>
                <a:spcPct val="120000"/>
              </a:lnSpc>
              <a:buSzTx/>
              <a:buNone/>
              <a:defRPr sz="2400">
                <a:solidFill>
                  <a:srgbClr val="606060"/>
                </a:solidFill>
                <a:latin typeface="+mn-lt"/>
                <a:ea typeface="+mn-ea"/>
                <a:cs typeface="+mn-cs"/>
                <a:sym typeface="Gill Sans"/>
              </a:defRPr>
            </a:lvl1pPr>
            <a:lvl2pPr marL="0" indent="0" defTabSz="584200">
              <a:lnSpc>
                <a:spcPct val="120000"/>
              </a:lnSpc>
              <a:buSzTx/>
              <a:buNone/>
              <a:defRPr sz="2400">
                <a:solidFill>
                  <a:srgbClr val="606060"/>
                </a:solidFill>
                <a:latin typeface="+mn-lt"/>
                <a:ea typeface="+mn-ea"/>
                <a:cs typeface="+mn-cs"/>
                <a:sym typeface="Gill Sans"/>
              </a:defRPr>
            </a:lvl2pPr>
            <a:lvl3pPr marL="0" indent="0" defTabSz="584200">
              <a:lnSpc>
                <a:spcPct val="120000"/>
              </a:lnSpc>
              <a:buSzTx/>
              <a:buNone/>
              <a:defRPr sz="2400">
                <a:solidFill>
                  <a:srgbClr val="606060"/>
                </a:solidFill>
                <a:latin typeface="+mn-lt"/>
                <a:ea typeface="+mn-ea"/>
                <a:cs typeface="+mn-cs"/>
                <a:sym typeface="Gill Sans"/>
              </a:defRPr>
            </a:lvl3pPr>
            <a:lvl4pPr marL="0" indent="0" defTabSz="584200">
              <a:lnSpc>
                <a:spcPct val="120000"/>
              </a:lnSpc>
              <a:buSzTx/>
              <a:buNone/>
              <a:defRPr sz="2400">
                <a:solidFill>
                  <a:srgbClr val="606060"/>
                </a:solidFill>
                <a:latin typeface="+mn-lt"/>
                <a:ea typeface="+mn-ea"/>
                <a:cs typeface="+mn-cs"/>
                <a:sym typeface="Gill Sans"/>
              </a:defRPr>
            </a:lvl4pPr>
            <a:lvl5pPr marL="0" indent="0" defTabSz="584200">
              <a:lnSpc>
                <a:spcPct val="120000"/>
              </a:lnSpc>
              <a:buSzTx/>
              <a:buNone/>
              <a:defRPr sz="2400">
                <a:solidFill>
                  <a:srgbClr val="606060"/>
                </a:solidFill>
                <a:latin typeface="+mn-lt"/>
                <a:ea typeface="+mn-ea"/>
                <a:cs typeface="+mn-cs"/>
                <a:sym typeface="Gill Sans"/>
              </a:defRPr>
            </a:lvl5pPr>
          </a:lstStyle>
          <a:p>
            <a:pPr/>
            <a:r>
              <a:t>Body Level One</a:t>
            </a:r>
          </a:p>
          <a:p>
            <a:pPr lvl="1"/>
            <a:r>
              <a:t>Body Level Two</a:t>
            </a:r>
          </a:p>
          <a:p>
            <a:pPr lvl="2"/>
            <a:r>
              <a:t>Body Level Three</a:t>
            </a:r>
          </a:p>
          <a:p>
            <a:pPr lvl="3"/>
            <a:r>
              <a:t>Body Level Four</a:t>
            </a:r>
          </a:p>
          <a:p>
            <a:pPr lvl="4"/>
            <a:r>
              <a:t>Body Level Five</a:t>
            </a:r>
          </a:p>
        </p:txBody>
      </p:sp>
      <p:sp>
        <p:nvSpPr>
          <p:cNvPr id="25" name="Shape 25"/>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タイトル（中央）">
    <p:spTree>
      <p:nvGrpSpPr>
        <p:cNvPr id="1" name=""/>
        <p:cNvGrpSpPr/>
        <p:nvPr/>
      </p:nvGrpSpPr>
      <p:grpSpPr>
        <a:xfrm>
          <a:off x="0" y="0"/>
          <a:ext cx="0" cy="0"/>
          <a:chOff x="0" y="0"/>
          <a:chExt cx="0" cy="0"/>
        </a:xfrm>
      </p:grpSpPr>
      <p:sp>
        <p:nvSpPr>
          <p:cNvPr id="32" name="Shape 32"/>
          <p:cNvSpPr txBox="1"/>
          <p:nvPr>
            <p:ph type="title"/>
          </p:nvPr>
        </p:nvSpPr>
        <p:spPr>
          <a:xfrm>
            <a:off x="508000" y="3860800"/>
            <a:ext cx="11988800" cy="2032000"/>
          </a:xfrm>
          <a:prstGeom prst="rect">
            <a:avLst/>
          </a:prstGeom>
        </p:spPr>
        <p:txBody>
          <a:bodyPr/>
          <a:lstStyle/>
          <a:p>
            <a:pPr/>
            <a:r>
              <a:t>Title Text</a:t>
            </a:r>
          </a:p>
        </p:txBody>
      </p:sp>
      <p:sp>
        <p:nvSpPr>
          <p:cNvPr id="33" name="Shape 33"/>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画像（縦長）">
    <p:spTree>
      <p:nvGrpSpPr>
        <p:cNvPr id="1" name=""/>
        <p:cNvGrpSpPr/>
        <p:nvPr/>
      </p:nvGrpSpPr>
      <p:grpSpPr>
        <a:xfrm>
          <a:off x="0" y="0"/>
          <a:ext cx="0" cy="0"/>
          <a:chOff x="0" y="0"/>
          <a:chExt cx="0" cy="0"/>
        </a:xfrm>
      </p:grpSpPr>
      <p:sp>
        <p:nvSpPr>
          <p:cNvPr id="40" name="Shape 40"/>
          <p:cNvSpPr/>
          <p:nvPr>
            <p:ph type="pic" sz="half" idx="13"/>
          </p:nvPr>
        </p:nvSpPr>
        <p:spPr>
          <a:xfrm>
            <a:off x="6807200" y="596900"/>
            <a:ext cx="5575300" cy="8325606"/>
          </a:xfrm>
          <a:prstGeom prst="rect">
            <a:avLst/>
          </a:prstGeom>
          <a:ln w="9525">
            <a:round/>
          </a:ln>
        </p:spPr>
        <p:txBody>
          <a:bodyPr lIns="91439" tIns="45719" rIns="91439" bIns="45719" anchor="t">
            <a:noAutofit/>
          </a:bodyPr>
          <a:lstStyle/>
          <a:p>
            <a:pPr/>
          </a:p>
        </p:txBody>
      </p:sp>
      <p:sp>
        <p:nvSpPr>
          <p:cNvPr id="41" name="Shape 41"/>
          <p:cNvSpPr txBox="1"/>
          <p:nvPr>
            <p:ph type="title"/>
          </p:nvPr>
        </p:nvSpPr>
        <p:spPr>
          <a:xfrm>
            <a:off x="508000" y="2400300"/>
            <a:ext cx="5829300" cy="6070600"/>
          </a:xfrm>
          <a:prstGeom prst="rect">
            <a:avLst/>
          </a:prstGeom>
        </p:spPr>
        <p:txBody>
          <a:bodyPr anchor="t"/>
          <a:lstStyle/>
          <a:p>
            <a:pPr/>
            <a:r>
              <a:t>Title Text</a:t>
            </a:r>
          </a:p>
        </p:txBody>
      </p:sp>
      <p:sp>
        <p:nvSpPr>
          <p:cNvPr id="42" name="Shape 42"/>
          <p:cNvSpPr txBox="1"/>
          <p:nvPr>
            <p:ph type="body" sz="quarter" idx="1"/>
          </p:nvPr>
        </p:nvSpPr>
        <p:spPr>
          <a:xfrm>
            <a:off x="508000" y="1168400"/>
            <a:ext cx="5829300" cy="838200"/>
          </a:xfrm>
          <a:prstGeom prst="rect">
            <a:avLst/>
          </a:prstGeom>
        </p:spPr>
        <p:txBody>
          <a:bodyPr anchor="t"/>
          <a:lstStyle>
            <a:lvl1pPr marL="0" indent="0" defTabSz="584200">
              <a:lnSpc>
                <a:spcPct val="120000"/>
              </a:lnSpc>
              <a:buSzTx/>
              <a:buNone/>
              <a:defRPr sz="2400">
                <a:solidFill>
                  <a:srgbClr val="606060"/>
                </a:solidFill>
                <a:latin typeface="+mn-lt"/>
                <a:ea typeface="+mn-ea"/>
                <a:cs typeface="+mn-cs"/>
                <a:sym typeface="Gill Sans"/>
              </a:defRPr>
            </a:lvl1pPr>
            <a:lvl2pPr marL="0" indent="0" defTabSz="584200">
              <a:lnSpc>
                <a:spcPct val="120000"/>
              </a:lnSpc>
              <a:buSzTx/>
              <a:buNone/>
              <a:defRPr sz="2400">
                <a:solidFill>
                  <a:srgbClr val="606060"/>
                </a:solidFill>
                <a:latin typeface="+mn-lt"/>
                <a:ea typeface="+mn-ea"/>
                <a:cs typeface="+mn-cs"/>
                <a:sym typeface="Gill Sans"/>
              </a:defRPr>
            </a:lvl2pPr>
            <a:lvl3pPr marL="0" indent="0" defTabSz="584200">
              <a:lnSpc>
                <a:spcPct val="120000"/>
              </a:lnSpc>
              <a:buSzTx/>
              <a:buNone/>
              <a:defRPr sz="2400">
                <a:solidFill>
                  <a:srgbClr val="606060"/>
                </a:solidFill>
                <a:latin typeface="+mn-lt"/>
                <a:ea typeface="+mn-ea"/>
                <a:cs typeface="+mn-cs"/>
                <a:sym typeface="Gill Sans"/>
              </a:defRPr>
            </a:lvl3pPr>
            <a:lvl4pPr marL="0" indent="0" defTabSz="584200">
              <a:lnSpc>
                <a:spcPct val="120000"/>
              </a:lnSpc>
              <a:buSzTx/>
              <a:buNone/>
              <a:defRPr sz="2400">
                <a:solidFill>
                  <a:srgbClr val="606060"/>
                </a:solidFill>
                <a:latin typeface="+mn-lt"/>
                <a:ea typeface="+mn-ea"/>
                <a:cs typeface="+mn-cs"/>
                <a:sym typeface="Gill Sans"/>
              </a:defRPr>
            </a:lvl4pPr>
            <a:lvl5pPr marL="0" indent="0" defTabSz="584200">
              <a:lnSpc>
                <a:spcPct val="120000"/>
              </a:lnSpc>
              <a:buSzTx/>
              <a:buNone/>
              <a:defRPr sz="2400">
                <a:solidFill>
                  <a:srgbClr val="606060"/>
                </a:solidFill>
                <a:latin typeface="+mn-lt"/>
                <a:ea typeface="+mn-ea"/>
                <a:cs typeface="+mn-cs"/>
                <a:sym typeface="Gill Sans"/>
              </a:defRPr>
            </a:lvl5pPr>
          </a:lstStyle>
          <a:p>
            <a:pPr/>
            <a:r>
              <a:t>Body Level One</a:t>
            </a:r>
          </a:p>
          <a:p>
            <a:pPr lvl="1"/>
            <a:r>
              <a:t>Body Level Two</a:t>
            </a:r>
          </a:p>
          <a:p>
            <a:pPr lvl="2"/>
            <a:r>
              <a:t>Body Level Three</a:t>
            </a:r>
          </a:p>
          <a:p>
            <a:pPr lvl="3"/>
            <a:r>
              <a:t>Body Level Four</a:t>
            </a:r>
          </a:p>
          <a:p>
            <a:pPr lvl="4"/>
            <a:r>
              <a:t>Body Level Five</a:t>
            </a:r>
          </a:p>
        </p:txBody>
      </p:sp>
      <p:sp>
        <p:nvSpPr>
          <p:cNvPr id="43" name="Shape 43"/>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タイトル（上）">
    <p:spTree>
      <p:nvGrpSpPr>
        <p:cNvPr id="1" name=""/>
        <p:cNvGrpSpPr/>
        <p:nvPr/>
      </p:nvGrpSpPr>
      <p:grpSpPr>
        <a:xfrm>
          <a:off x="0" y="0"/>
          <a:ext cx="0" cy="0"/>
          <a:chOff x="0" y="0"/>
          <a:chExt cx="0" cy="0"/>
        </a:xfrm>
      </p:grpSpPr>
      <p:sp>
        <p:nvSpPr>
          <p:cNvPr id="50" name="Shape 50"/>
          <p:cNvSpPr/>
          <p:nvPr/>
        </p:nvSpPr>
        <p:spPr>
          <a:xfrm>
            <a:off x="508000" y="2578100"/>
            <a:ext cx="11997292" cy="0"/>
          </a:xfrm>
          <a:prstGeom prst="line">
            <a:avLst/>
          </a:prstGeom>
          <a:ln w="12700">
            <a:solidFill>
              <a:srgbClr val="444444">
                <a:alpha val="30000"/>
              </a:srgbClr>
            </a:solidFill>
            <a:miter lim="400000"/>
          </a:ln>
        </p:spPr>
        <p:txBody>
          <a:bodyPr lIns="50800" tIns="50800" rIns="50800" bIns="50800" anchor="ctr"/>
          <a:lstStyle/>
          <a:p>
            <a:pPr algn="l" defTabSz="457200">
              <a:defRPr sz="1200">
                <a:solidFill>
                  <a:srgbClr val="000000"/>
                </a:solidFill>
                <a:latin typeface="ヒラギノ角ゴ ProN W3"/>
                <a:ea typeface="ヒラギノ角ゴ ProN W3"/>
                <a:cs typeface="ヒラギノ角ゴ ProN W3"/>
                <a:sym typeface="ヒラギノ角ゴ ProN W3"/>
              </a:defRPr>
            </a:pPr>
          </a:p>
        </p:txBody>
      </p:sp>
      <p:sp>
        <p:nvSpPr>
          <p:cNvPr id="51" name="Shape 51"/>
          <p:cNvSpPr/>
          <p:nvPr/>
        </p:nvSpPr>
        <p:spPr>
          <a:xfrm flipV="1">
            <a:off x="508000" y="9245597"/>
            <a:ext cx="11988800" cy="3"/>
          </a:xfrm>
          <a:prstGeom prst="line">
            <a:avLst/>
          </a:prstGeom>
          <a:ln w="76200">
            <a:solidFill>
              <a:srgbClr val="444444">
                <a:alpha val="30000"/>
              </a:srgbClr>
            </a:solidFill>
            <a:miter lim="400000"/>
          </a:ln>
        </p:spPr>
        <p:txBody>
          <a:bodyPr lIns="50800" tIns="50800" rIns="50800" bIns="50800" anchor="ctr"/>
          <a:lstStyle/>
          <a:p>
            <a:pPr algn="l" defTabSz="457200">
              <a:defRPr sz="1200">
                <a:solidFill>
                  <a:srgbClr val="000000"/>
                </a:solidFill>
                <a:latin typeface="ヒラギノ角ゴ ProN W3"/>
                <a:ea typeface="ヒラギノ角ゴ ProN W3"/>
                <a:cs typeface="ヒラギノ角ゴ ProN W3"/>
                <a:sym typeface="ヒラギノ角ゴ ProN W3"/>
              </a:defRPr>
            </a:pPr>
          </a:p>
        </p:txBody>
      </p:sp>
      <p:sp>
        <p:nvSpPr>
          <p:cNvPr id="52" name="Shape 52"/>
          <p:cNvSpPr/>
          <p:nvPr/>
        </p:nvSpPr>
        <p:spPr>
          <a:xfrm flipV="1">
            <a:off x="508000" y="508000"/>
            <a:ext cx="11988800" cy="1"/>
          </a:xfrm>
          <a:prstGeom prst="line">
            <a:avLst/>
          </a:prstGeom>
          <a:ln w="12700">
            <a:solidFill>
              <a:srgbClr val="444444">
                <a:alpha val="30000"/>
              </a:srgbClr>
            </a:solidFill>
            <a:miter lim="400000"/>
          </a:ln>
        </p:spPr>
        <p:txBody>
          <a:bodyPr lIns="50800" tIns="50800" rIns="50800" bIns="50800" anchor="ctr"/>
          <a:lstStyle/>
          <a:p>
            <a:pPr algn="l" defTabSz="457200">
              <a:defRPr sz="1200">
                <a:solidFill>
                  <a:srgbClr val="000000"/>
                </a:solidFill>
                <a:latin typeface="ヒラギノ角ゴ ProN W3"/>
                <a:ea typeface="ヒラギノ角ゴ ProN W3"/>
                <a:cs typeface="ヒラギノ角ゴ ProN W3"/>
                <a:sym typeface="ヒラギノ角ゴ ProN W3"/>
              </a:defRPr>
            </a:pPr>
          </a:p>
        </p:txBody>
      </p:sp>
      <p:sp>
        <p:nvSpPr>
          <p:cNvPr id="53" name="Shape 53"/>
          <p:cNvSpPr txBox="1"/>
          <p:nvPr>
            <p:ph type="title"/>
          </p:nvPr>
        </p:nvSpPr>
        <p:spPr>
          <a:prstGeom prst="rect">
            <a:avLst/>
          </a:prstGeom>
        </p:spPr>
        <p:txBody>
          <a:bodyPr/>
          <a:lstStyle/>
          <a:p>
            <a:pPr/>
            <a:r>
              <a:t>Title Text</a:t>
            </a:r>
          </a:p>
        </p:txBody>
      </p:sp>
      <p:sp>
        <p:nvSpPr>
          <p:cNvPr id="54" name="Shape 54"/>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タイトル&amp;箇条書き">
    <p:spTree>
      <p:nvGrpSpPr>
        <p:cNvPr id="1" name=""/>
        <p:cNvGrpSpPr/>
        <p:nvPr/>
      </p:nvGrpSpPr>
      <p:grpSpPr>
        <a:xfrm>
          <a:off x="0" y="0"/>
          <a:ext cx="0" cy="0"/>
          <a:chOff x="0" y="0"/>
          <a:chExt cx="0" cy="0"/>
        </a:xfrm>
      </p:grpSpPr>
      <p:sp>
        <p:nvSpPr>
          <p:cNvPr id="61" name="Shape 61"/>
          <p:cNvSpPr/>
          <p:nvPr/>
        </p:nvSpPr>
        <p:spPr>
          <a:xfrm>
            <a:off x="508000" y="2578100"/>
            <a:ext cx="11988800" cy="0"/>
          </a:xfrm>
          <a:prstGeom prst="line">
            <a:avLst/>
          </a:prstGeom>
          <a:ln w="12700">
            <a:solidFill>
              <a:srgbClr val="444444">
                <a:alpha val="30000"/>
              </a:srgbClr>
            </a:solidFill>
            <a:miter lim="400000"/>
          </a:ln>
        </p:spPr>
        <p:txBody>
          <a:bodyPr lIns="50800" tIns="50800" rIns="50800" bIns="50800" anchor="ctr"/>
          <a:lstStyle/>
          <a:p>
            <a:pPr algn="l" defTabSz="457200">
              <a:defRPr sz="1200">
                <a:solidFill>
                  <a:srgbClr val="000000"/>
                </a:solidFill>
                <a:latin typeface="ヒラギノ角ゴ ProN W3"/>
                <a:ea typeface="ヒラギノ角ゴ ProN W3"/>
                <a:cs typeface="ヒラギノ角ゴ ProN W3"/>
                <a:sym typeface="ヒラギノ角ゴ ProN W3"/>
              </a:defRPr>
            </a:pPr>
          </a:p>
        </p:txBody>
      </p:sp>
      <p:sp>
        <p:nvSpPr>
          <p:cNvPr id="62" name="Shape 62"/>
          <p:cNvSpPr/>
          <p:nvPr/>
        </p:nvSpPr>
        <p:spPr>
          <a:xfrm flipV="1">
            <a:off x="508000" y="9245597"/>
            <a:ext cx="11988800" cy="3"/>
          </a:xfrm>
          <a:prstGeom prst="line">
            <a:avLst/>
          </a:prstGeom>
          <a:ln w="76200">
            <a:solidFill>
              <a:srgbClr val="444444">
                <a:alpha val="30000"/>
              </a:srgbClr>
            </a:solidFill>
            <a:miter lim="400000"/>
          </a:ln>
        </p:spPr>
        <p:txBody>
          <a:bodyPr lIns="50800" tIns="50800" rIns="50800" bIns="50800" anchor="ctr"/>
          <a:lstStyle/>
          <a:p>
            <a:pPr algn="l" defTabSz="457200">
              <a:defRPr sz="1200">
                <a:solidFill>
                  <a:srgbClr val="000000"/>
                </a:solidFill>
                <a:latin typeface="ヒラギノ角ゴ ProN W3"/>
                <a:ea typeface="ヒラギノ角ゴ ProN W3"/>
                <a:cs typeface="ヒラギノ角ゴ ProN W3"/>
                <a:sym typeface="ヒラギノ角ゴ ProN W3"/>
              </a:defRPr>
            </a:pPr>
          </a:p>
        </p:txBody>
      </p:sp>
      <p:sp>
        <p:nvSpPr>
          <p:cNvPr id="63" name="Shape 63"/>
          <p:cNvSpPr/>
          <p:nvPr/>
        </p:nvSpPr>
        <p:spPr>
          <a:xfrm flipV="1">
            <a:off x="508000" y="508000"/>
            <a:ext cx="11988800" cy="1"/>
          </a:xfrm>
          <a:prstGeom prst="line">
            <a:avLst/>
          </a:prstGeom>
          <a:ln w="12700">
            <a:solidFill>
              <a:srgbClr val="444444">
                <a:alpha val="30000"/>
              </a:srgbClr>
            </a:solidFill>
            <a:miter lim="400000"/>
          </a:ln>
        </p:spPr>
        <p:txBody>
          <a:bodyPr lIns="50800" tIns="50800" rIns="50800" bIns="50800" anchor="ctr"/>
          <a:lstStyle/>
          <a:p>
            <a:pPr algn="l" defTabSz="457200">
              <a:defRPr sz="1200">
                <a:solidFill>
                  <a:srgbClr val="000000"/>
                </a:solidFill>
                <a:latin typeface="ヒラギノ角ゴ ProN W3"/>
                <a:ea typeface="ヒラギノ角ゴ ProN W3"/>
                <a:cs typeface="ヒラギノ角ゴ ProN W3"/>
                <a:sym typeface="ヒラギノ角ゴ ProN W3"/>
              </a:defRPr>
            </a:pPr>
          </a:p>
        </p:txBody>
      </p:sp>
      <p:sp>
        <p:nvSpPr>
          <p:cNvPr id="64" name="Shape 64"/>
          <p:cNvSpPr txBox="1"/>
          <p:nvPr>
            <p:ph type="title"/>
          </p:nvPr>
        </p:nvSpPr>
        <p:spPr>
          <a:prstGeom prst="rect">
            <a:avLst/>
          </a:prstGeom>
        </p:spPr>
        <p:txBody>
          <a:bodyPr/>
          <a:lstStyle/>
          <a:p>
            <a:pPr/>
            <a:r>
              <a:t>Title Text</a:t>
            </a:r>
          </a:p>
        </p:txBody>
      </p:sp>
      <p:sp>
        <p:nvSpPr>
          <p:cNvPr id="65" name="Shape 65"/>
          <p:cNvSpPr txBox="1"/>
          <p:nvPr>
            <p:ph type="body" idx="1"/>
          </p:nvPr>
        </p:nvSpPr>
        <p:spPr>
          <a:xfrm>
            <a:off x="508000" y="3035300"/>
            <a:ext cx="11988800" cy="5727700"/>
          </a:xfrm>
          <a:prstGeom prst="rect">
            <a:avLst/>
          </a:prstGeom>
        </p:spPr>
        <p:txBody>
          <a:bodyPr/>
          <a:lstStyle>
            <a:lvl1pPr>
              <a:buBlip>
                <a:blip r:embed="rId2"/>
              </a:buBlip>
            </a:lvl1pPr>
            <a:lvl2pPr>
              <a:buBlip>
                <a:blip r:embed="rId2"/>
              </a:buBlip>
            </a:lvl2pPr>
            <a:lvl3pPr>
              <a:buBlip>
                <a:blip r:embed="rId2"/>
              </a:buBlip>
            </a:lvl3pPr>
            <a:lvl4pPr>
              <a:buBlip>
                <a:blip r:embed="rId2"/>
              </a:buBlip>
            </a:lvl4pPr>
            <a:lvl5pPr>
              <a:buBlip>
                <a:blip r:embed="rId2"/>
              </a:buBlip>
            </a:lvl5pPr>
          </a:lstStyle>
          <a:p>
            <a:pPr/>
            <a:r>
              <a:t>Body Level One</a:t>
            </a:r>
          </a:p>
          <a:p>
            <a:pPr lvl="1"/>
            <a:r>
              <a:t>Body Level Two</a:t>
            </a:r>
          </a:p>
          <a:p>
            <a:pPr lvl="2"/>
            <a:r>
              <a:t>Body Level Three</a:t>
            </a:r>
          </a:p>
          <a:p>
            <a:pPr lvl="3"/>
            <a:r>
              <a:t>Body Level Four</a:t>
            </a:r>
          </a:p>
          <a:p>
            <a:pPr lvl="4"/>
            <a:r>
              <a:t>Body Level Five</a:t>
            </a:r>
          </a:p>
        </p:txBody>
      </p:sp>
      <p:sp>
        <p:nvSpPr>
          <p:cNvPr id="66" name="Shape 66"/>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タイトル、箇条書き、画像">
    <p:spTree>
      <p:nvGrpSpPr>
        <p:cNvPr id="1" name=""/>
        <p:cNvGrpSpPr/>
        <p:nvPr/>
      </p:nvGrpSpPr>
      <p:grpSpPr>
        <a:xfrm>
          <a:off x="0" y="0"/>
          <a:ext cx="0" cy="0"/>
          <a:chOff x="0" y="0"/>
          <a:chExt cx="0" cy="0"/>
        </a:xfrm>
      </p:grpSpPr>
      <p:sp>
        <p:nvSpPr>
          <p:cNvPr id="73" name="Shape 73"/>
          <p:cNvSpPr/>
          <p:nvPr/>
        </p:nvSpPr>
        <p:spPr>
          <a:xfrm>
            <a:off x="508000" y="2578100"/>
            <a:ext cx="11988800" cy="0"/>
          </a:xfrm>
          <a:prstGeom prst="line">
            <a:avLst/>
          </a:prstGeom>
          <a:ln w="12700">
            <a:solidFill>
              <a:srgbClr val="444444">
                <a:alpha val="30000"/>
              </a:srgbClr>
            </a:solidFill>
            <a:miter lim="400000"/>
          </a:ln>
        </p:spPr>
        <p:txBody>
          <a:bodyPr lIns="50800" tIns="50800" rIns="50800" bIns="50800" anchor="ctr"/>
          <a:lstStyle/>
          <a:p>
            <a:pPr algn="l" defTabSz="457200">
              <a:defRPr sz="1200">
                <a:solidFill>
                  <a:srgbClr val="000000"/>
                </a:solidFill>
                <a:latin typeface="ヒラギノ角ゴ ProN W3"/>
                <a:ea typeface="ヒラギノ角ゴ ProN W3"/>
                <a:cs typeface="ヒラギノ角ゴ ProN W3"/>
                <a:sym typeface="ヒラギノ角ゴ ProN W3"/>
              </a:defRPr>
            </a:pPr>
          </a:p>
        </p:txBody>
      </p:sp>
      <p:sp>
        <p:nvSpPr>
          <p:cNvPr id="74" name="Shape 74"/>
          <p:cNvSpPr/>
          <p:nvPr/>
        </p:nvSpPr>
        <p:spPr>
          <a:xfrm flipV="1">
            <a:off x="508000" y="9245597"/>
            <a:ext cx="11988800" cy="3"/>
          </a:xfrm>
          <a:prstGeom prst="line">
            <a:avLst/>
          </a:prstGeom>
          <a:ln w="76200">
            <a:solidFill>
              <a:srgbClr val="444444">
                <a:alpha val="30000"/>
              </a:srgbClr>
            </a:solidFill>
            <a:miter lim="400000"/>
          </a:ln>
        </p:spPr>
        <p:txBody>
          <a:bodyPr lIns="50800" tIns="50800" rIns="50800" bIns="50800" anchor="ctr"/>
          <a:lstStyle/>
          <a:p>
            <a:pPr algn="l" defTabSz="457200">
              <a:defRPr sz="1200">
                <a:solidFill>
                  <a:srgbClr val="000000"/>
                </a:solidFill>
                <a:latin typeface="ヒラギノ角ゴ ProN W3"/>
                <a:ea typeface="ヒラギノ角ゴ ProN W3"/>
                <a:cs typeface="ヒラギノ角ゴ ProN W3"/>
                <a:sym typeface="ヒラギノ角ゴ ProN W3"/>
              </a:defRPr>
            </a:pPr>
          </a:p>
        </p:txBody>
      </p:sp>
      <p:sp>
        <p:nvSpPr>
          <p:cNvPr id="75" name="Shape 75"/>
          <p:cNvSpPr/>
          <p:nvPr/>
        </p:nvSpPr>
        <p:spPr>
          <a:xfrm flipV="1">
            <a:off x="508000" y="508000"/>
            <a:ext cx="11988800" cy="1"/>
          </a:xfrm>
          <a:prstGeom prst="line">
            <a:avLst/>
          </a:prstGeom>
          <a:ln w="12700">
            <a:solidFill>
              <a:srgbClr val="444444">
                <a:alpha val="30000"/>
              </a:srgbClr>
            </a:solidFill>
            <a:miter lim="400000"/>
          </a:ln>
        </p:spPr>
        <p:txBody>
          <a:bodyPr lIns="50800" tIns="50800" rIns="50800" bIns="50800" anchor="ctr"/>
          <a:lstStyle/>
          <a:p>
            <a:pPr algn="l" defTabSz="457200">
              <a:defRPr sz="1200">
                <a:solidFill>
                  <a:srgbClr val="000000"/>
                </a:solidFill>
                <a:latin typeface="ヒラギノ角ゴ ProN W3"/>
                <a:ea typeface="ヒラギノ角ゴ ProN W3"/>
                <a:cs typeface="ヒラギノ角ゴ ProN W3"/>
                <a:sym typeface="ヒラギノ角ゴ ProN W3"/>
              </a:defRPr>
            </a:pPr>
          </a:p>
        </p:txBody>
      </p:sp>
      <p:sp>
        <p:nvSpPr>
          <p:cNvPr id="76" name="Shape 76"/>
          <p:cNvSpPr/>
          <p:nvPr>
            <p:ph type="pic" sz="half" idx="13"/>
          </p:nvPr>
        </p:nvSpPr>
        <p:spPr>
          <a:xfrm>
            <a:off x="-838200" y="2997200"/>
            <a:ext cx="8286750" cy="5524500"/>
          </a:xfrm>
          <a:prstGeom prst="rect">
            <a:avLst/>
          </a:prstGeom>
          <a:ln w="9525">
            <a:round/>
          </a:ln>
        </p:spPr>
        <p:txBody>
          <a:bodyPr lIns="91439" tIns="45719" rIns="91439" bIns="45719" anchor="t">
            <a:noAutofit/>
          </a:bodyPr>
          <a:lstStyle/>
          <a:p>
            <a:pPr/>
          </a:p>
        </p:txBody>
      </p:sp>
      <p:sp>
        <p:nvSpPr>
          <p:cNvPr id="77" name="Shape 77"/>
          <p:cNvSpPr txBox="1"/>
          <p:nvPr>
            <p:ph type="title"/>
          </p:nvPr>
        </p:nvSpPr>
        <p:spPr>
          <a:prstGeom prst="rect">
            <a:avLst/>
          </a:prstGeom>
        </p:spPr>
        <p:txBody>
          <a:bodyPr/>
          <a:lstStyle/>
          <a:p>
            <a:pPr/>
            <a:r>
              <a:t>Title Text</a:t>
            </a:r>
          </a:p>
        </p:txBody>
      </p:sp>
      <p:sp>
        <p:nvSpPr>
          <p:cNvPr id="78" name="Shape 78"/>
          <p:cNvSpPr txBox="1"/>
          <p:nvPr>
            <p:ph type="body" sz="half" idx="1"/>
          </p:nvPr>
        </p:nvSpPr>
        <p:spPr>
          <a:xfrm>
            <a:off x="6781800" y="2971800"/>
            <a:ext cx="5727700" cy="5524500"/>
          </a:xfrm>
          <a:prstGeom prst="rect">
            <a:avLst/>
          </a:prstGeom>
        </p:spPr>
        <p:txBody>
          <a:bodyPr/>
          <a:lstStyle>
            <a:lvl1pPr marL="368300" indent="-368300" defTabSz="584200">
              <a:spcBef>
                <a:spcPts val="3200"/>
              </a:spcBef>
              <a:buSzPct val="30000"/>
              <a:buBlip>
                <a:blip r:embed="rId2"/>
              </a:buBlip>
              <a:defRPr sz="3000">
                <a:solidFill>
                  <a:srgbClr val="606060"/>
                </a:solidFill>
                <a:latin typeface="+mn-lt"/>
                <a:ea typeface="+mn-ea"/>
                <a:cs typeface="+mn-cs"/>
                <a:sym typeface="Gill Sans"/>
              </a:defRPr>
            </a:lvl1pPr>
            <a:lvl2pPr marL="736600" indent="-368300" defTabSz="584200">
              <a:spcBef>
                <a:spcPts val="3200"/>
              </a:spcBef>
              <a:buSzPct val="30000"/>
              <a:buBlip>
                <a:blip r:embed="rId2"/>
              </a:buBlip>
              <a:defRPr sz="3000">
                <a:solidFill>
                  <a:srgbClr val="606060"/>
                </a:solidFill>
                <a:latin typeface="+mn-lt"/>
                <a:ea typeface="+mn-ea"/>
                <a:cs typeface="+mn-cs"/>
                <a:sym typeface="Gill Sans"/>
              </a:defRPr>
            </a:lvl2pPr>
            <a:lvl3pPr marL="1104900" indent="-368300" defTabSz="584200">
              <a:spcBef>
                <a:spcPts val="3200"/>
              </a:spcBef>
              <a:buSzPct val="30000"/>
              <a:buBlip>
                <a:blip r:embed="rId2"/>
              </a:buBlip>
              <a:defRPr sz="3000">
                <a:solidFill>
                  <a:srgbClr val="606060"/>
                </a:solidFill>
                <a:latin typeface="+mn-lt"/>
                <a:ea typeface="+mn-ea"/>
                <a:cs typeface="+mn-cs"/>
                <a:sym typeface="Gill Sans"/>
              </a:defRPr>
            </a:lvl3pPr>
            <a:lvl4pPr marL="1473200" indent="-368300" defTabSz="584200">
              <a:spcBef>
                <a:spcPts val="3200"/>
              </a:spcBef>
              <a:buSzPct val="30000"/>
              <a:buBlip>
                <a:blip r:embed="rId2"/>
              </a:buBlip>
              <a:defRPr sz="3000">
                <a:solidFill>
                  <a:srgbClr val="606060"/>
                </a:solidFill>
                <a:latin typeface="+mn-lt"/>
                <a:ea typeface="+mn-ea"/>
                <a:cs typeface="+mn-cs"/>
                <a:sym typeface="Gill Sans"/>
              </a:defRPr>
            </a:lvl4pPr>
            <a:lvl5pPr marL="1841500" indent="-368300" defTabSz="584200">
              <a:spcBef>
                <a:spcPts val="3200"/>
              </a:spcBef>
              <a:buSzPct val="30000"/>
              <a:buBlip>
                <a:blip r:embed="rId2"/>
              </a:buBlip>
              <a:defRPr sz="3000">
                <a:solidFill>
                  <a:srgbClr val="606060"/>
                </a:solidFill>
                <a:latin typeface="+mn-lt"/>
                <a:ea typeface="+mn-ea"/>
                <a:cs typeface="+mn-cs"/>
                <a:sym typeface="Gill Sans"/>
              </a:defRPr>
            </a:lvl5pPr>
          </a:lstStyle>
          <a:p>
            <a:pPr/>
            <a:r>
              <a:t>Body Level One</a:t>
            </a:r>
          </a:p>
          <a:p>
            <a:pPr lvl="1"/>
            <a:r>
              <a:t>Body Level Two</a:t>
            </a:r>
          </a:p>
          <a:p>
            <a:pPr lvl="2"/>
            <a:r>
              <a:t>Body Level Three</a:t>
            </a:r>
          </a:p>
          <a:p>
            <a:pPr lvl="3"/>
            <a:r>
              <a:t>Body Level Four</a:t>
            </a:r>
          </a:p>
          <a:p>
            <a:pPr lvl="4"/>
            <a:r>
              <a:t>Body Level Five</a:t>
            </a:r>
          </a:p>
        </p:txBody>
      </p:sp>
      <p:sp>
        <p:nvSpPr>
          <p:cNvPr id="79" name="Shape 79"/>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箇条書き">
    <p:spTree>
      <p:nvGrpSpPr>
        <p:cNvPr id="1" name=""/>
        <p:cNvGrpSpPr/>
        <p:nvPr/>
      </p:nvGrpSpPr>
      <p:grpSpPr>
        <a:xfrm>
          <a:off x="0" y="0"/>
          <a:ext cx="0" cy="0"/>
          <a:chOff x="0" y="0"/>
          <a:chExt cx="0" cy="0"/>
        </a:xfrm>
      </p:grpSpPr>
      <p:sp>
        <p:nvSpPr>
          <p:cNvPr id="86" name="Shape 86"/>
          <p:cNvSpPr txBox="1"/>
          <p:nvPr>
            <p:ph type="body" idx="1"/>
          </p:nvPr>
        </p:nvSpPr>
        <p:spPr>
          <a:prstGeom prst="rect">
            <a:avLst/>
          </a:prstGeom>
        </p:spPr>
        <p:txBody>
          <a:bodyPr/>
          <a:lstStyle>
            <a:lvl1pPr>
              <a:buBlip>
                <a:blip r:embed="rId2"/>
              </a:buBlip>
            </a:lvl1pPr>
            <a:lvl2pPr>
              <a:buBlip>
                <a:blip r:embed="rId2"/>
              </a:buBlip>
            </a:lvl2pPr>
            <a:lvl3pPr>
              <a:buBlip>
                <a:blip r:embed="rId2"/>
              </a:buBlip>
            </a:lvl3pPr>
            <a:lvl4pPr>
              <a:buBlip>
                <a:blip r:embed="rId2"/>
              </a:buBlip>
            </a:lvl4pPr>
            <a:lvl5pPr>
              <a:buBlip>
                <a:blip r:embed="rId2"/>
              </a:buBlip>
            </a:lvl5pPr>
          </a:lstStyle>
          <a:p>
            <a:pPr/>
            <a:r>
              <a:t>Body Level One</a:t>
            </a:r>
          </a:p>
          <a:p>
            <a:pPr lvl="1"/>
            <a:r>
              <a:t>Body Level Two</a:t>
            </a:r>
          </a:p>
          <a:p>
            <a:pPr lvl="2"/>
            <a:r>
              <a:t>Body Level Three</a:t>
            </a:r>
          </a:p>
          <a:p>
            <a:pPr lvl="3"/>
            <a:r>
              <a:t>Body Level Four</a:t>
            </a:r>
          </a:p>
          <a:p>
            <a:pPr lvl="4"/>
            <a:r>
              <a:t>Body Level Five</a:t>
            </a:r>
          </a:p>
        </p:txBody>
      </p:sp>
      <p:sp>
        <p:nvSpPr>
          <p:cNvPr id="87" name="Shape 87"/>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画像（3点）">
    <p:spTree>
      <p:nvGrpSpPr>
        <p:cNvPr id="1" name=""/>
        <p:cNvGrpSpPr/>
        <p:nvPr/>
      </p:nvGrpSpPr>
      <p:grpSpPr>
        <a:xfrm>
          <a:off x="0" y="0"/>
          <a:ext cx="0" cy="0"/>
          <a:chOff x="0" y="0"/>
          <a:chExt cx="0" cy="0"/>
        </a:xfrm>
      </p:grpSpPr>
      <p:sp>
        <p:nvSpPr>
          <p:cNvPr id="94" name="Shape 94"/>
          <p:cNvSpPr/>
          <p:nvPr>
            <p:ph type="pic" sz="quarter" idx="13"/>
          </p:nvPr>
        </p:nvSpPr>
        <p:spPr>
          <a:xfrm>
            <a:off x="6642100" y="914400"/>
            <a:ext cx="5727700" cy="3820456"/>
          </a:xfrm>
          <a:prstGeom prst="rect">
            <a:avLst/>
          </a:prstGeom>
          <a:ln w="9525">
            <a:round/>
          </a:ln>
        </p:spPr>
        <p:txBody>
          <a:bodyPr lIns="91439" tIns="45719" rIns="91439" bIns="45719" anchor="t">
            <a:noAutofit/>
          </a:bodyPr>
          <a:lstStyle/>
          <a:p>
            <a:pPr/>
          </a:p>
        </p:txBody>
      </p:sp>
      <p:sp>
        <p:nvSpPr>
          <p:cNvPr id="95" name="Shape 95"/>
          <p:cNvSpPr/>
          <p:nvPr>
            <p:ph type="pic" sz="quarter" idx="14"/>
          </p:nvPr>
        </p:nvSpPr>
        <p:spPr>
          <a:xfrm>
            <a:off x="6654800" y="4851400"/>
            <a:ext cx="5753100" cy="3835400"/>
          </a:xfrm>
          <a:prstGeom prst="rect">
            <a:avLst/>
          </a:prstGeom>
          <a:ln w="9525">
            <a:round/>
          </a:ln>
        </p:spPr>
        <p:txBody>
          <a:bodyPr lIns="91439" tIns="45719" rIns="91439" bIns="45719" anchor="t">
            <a:noAutofit/>
          </a:bodyPr>
          <a:lstStyle/>
          <a:p>
            <a:pPr/>
          </a:p>
        </p:txBody>
      </p:sp>
      <p:sp>
        <p:nvSpPr>
          <p:cNvPr id="96" name="Shape 96"/>
          <p:cNvSpPr/>
          <p:nvPr>
            <p:ph type="pic" sz="half" idx="15"/>
          </p:nvPr>
        </p:nvSpPr>
        <p:spPr>
          <a:xfrm>
            <a:off x="622300" y="584200"/>
            <a:ext cx="5575300" cy="8325606"/>
          </a:xfrm>
          <a:prstGeom prst="rect">
            <a:avLst/>
          </a:prstGeom>
          <a:ln w="9525">
            <a:round/>
          </a:ln>
        </p:spPr>
        <p:txBody>
          <a:bodyPr lIns="91439" tIns="45719" rIns="91439" bIns="45719" anchor="t">
            <a:noAutofit/>
          </a:bodyPr>
          <a:lstStyle/>
          <a:p>
            <a:pPr/>
          </a:p>
        </p:txBody>
      </p:sp>
      <p:sp>
        <p:nvSpPr>
          <p:cNvPr id="97" name="Shape 97"/>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image" Target="../media/image1.jpeg"/><Relationship Id="rId3" Type="http://schemas.openxmlformats.org/officeDocument/2006/relationships/image" Target="../media/image1.png"/><Relationship Id="rId4" Type="http://schemas.openxmlformats.org/officeDocument/2006/relationships/slideLayout" Target="../slideLayouts/slideLayout1.xml"/><Relationship Id="rId5" Type="http://schemas.openxmlformats.org/officeDocument/2006/relationships/slideLayout" Target="../slideLayouts/slideLayout2.xml"/><Relationship Id="rId6" Type="http://schemas.openxmlformats.org/officeDocument/2006/relationships/slideLayout" Target="../slideLayouts/slideLayout3.xml"/><Relationship Id="rId7" Type="http://schemas.openxmlformats.org/officeDocument/2006/relationships/slideLayout" Target="../slideLayouts/slideLayout4.xml"/><Relationship Id="rId8" Type="http://schemas.openxmlformats.org/officeDocument/2006/relationships/slideLayout" Target="../slideLayouts/slideLayout5.xml"/><Relationship Id="rId9" Type="http://schemas.openxmlformats.org/officeDocument/2006/relationships/slideLayout" Target="../slideLayouts/slideLayout6.xml"/><Relationship Id="rId10" Type="http://schemas.openxmlformats.org/officeDocument/2006/relationships/slideLayout" Target="../slideLayouts/slideLayout7.xml"/><Relationship Id="rId11" Type="http://schemas.openxmlformats.org/officeDocument/2006/relationships/slideLayout" Target="../slideLayouts/slideLayout8.xml"/><Relationship Id="rId12" Type="http://schemas.openxmlformats.org/officeDocument/2006/relationships/slideLayout" Target="../slideLayouts/slideLayout9.xml"/><Relationship Id="rId13" Type="http://schemas.openxmlformats.org/officeDocument/2006/relationships/slideLayout" Target="../slideLayouts/slideLayout10.xml"/><Relationship Id="rId14" Type="http://schemas.openxmlformats.org/officeDocument/2006/relationships/slideLayout" Target="../slideLayouts/slideLayout11.xml"/><Relationship Id="rId15"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blipFill rotWithShape="1">
          <a:blip r:embed="rId2"/>
          <a:srcRect l="0" t="0" r="0" b="0"/>
          <a:tile tx="0" ty="0" sx="100000" sy="100000" flip="none" algn="tl"/>
        </a:blipFill>
      </p:bgPr>
    </p:bg>
    <p:spTree>
      <p:nvGrpSpPr>
        <p:cNvPr id="1" name=""/>
        <p:cNvGrpSpPr/>
        <p:nvPr/>
      </p:nvGrpSpPr>
      <p:grpSpPr>
        <a:xfrm>
          <a:off x="0" y="0"/>
          <a:ext cx="0" cy="0"/>
          <a:chOff x="0" y="0"/>
          <a:chExt cx="0" cy="0"/>
        </a:xfrm>
      </p:grpSpPr>
      <p:sp>
        <p:nvSpPr>
          <p:cNvPr id="2" name="Shape 2"/>
          <p:cNvSpPr/>
          <p:nvPr/>
        </p:nvSpPr>
        <p:spPr>
          <a:xfrm flipV="1">
            <a:off x="508000" y="9245597"/>
            <a:ext cx="11988800" cy="3"/>
          </a:xfrm>
          <a:prstGeom prst="line">
            <a:avLst/>
          </a:prstGeom>
          <a:ln w="76200">
            <a:solidFill>
              <a:srgbClr val="444444">
                <a:alpha val="30000"/>
              </a:srgbClr>
            </a:solidFill>
            <a:miter lim="400000"/>
          </a:ln>
        </p:spPr>
        <p:txBody>
          <a:bodyPr lIns="50800" tIns="50800" rIns="50800" bIns="50800" anchor="ctr"/>
          <a:lstStyle/>
          <a:p>
            <a:pPr algn="l" defTabSz="457200">
              <a:defRPr sz="1200">
                <a:solidFill>
                  <a:srgbClr val="000000"/>
                </a:solidFill>
                <a:latin typeface="ヒラギノ角ゴ ProN W3"/>
                <a:ea typeface="ヒラギノ角ゴ ProN W3"/>
                <a:cs typeface="ヒラギノ角ゴ ProN W3"/>
                <a:sym typeface="ヒラギノ角ゴ ProN W3"/>
              </a:defRPr>
            </a:pPr>
          </a:p>
        </p:txBody>
      </p:sp>
      <p:sp>
        <p:nvSpPr>
          <p:cNvPr id="3" name="Shape 3"/>
          <p:cNvSpPr/>
          <p:nvPr/>
        </p:nvSpPr>
        <p:spPr>
          <a:xfrm flipV="1">
            <a:off x="508000" y="508000"/>
            <a:ext cx="11988800" cy="1"/>
          </a:xfrm>
          <a:prstGeom prst="line">
            <a:avLst/>
          </a:prstGeom>
          <a:ln w="12700">
            <a:solidFill>
              <a:srgbClr val="444444">
                <a:alpha val="30000"/>
              </a:srgbClr>
            </a:solidFill>
            <a:miter lim="400000"/>
          </a:ln>
        </p:spPr>
        <p:txBody>
          <a:bodyPr lIns="50800" tIns="50800" rIns="50800" bIns="50800" anchor="ctr"/>
          <a:lstStyle/>
          <a:p>
            <a:pPr algn="l" defTabSz="457200">
              <a:defRPr sz="1200">
                <a:solidFill>
                  <a:srgbClr val="000000"/>
                </a:solidFill>
                <a:latin typeface="ヒラギノ角ゴ ProN W3"/>
                <a:ea typeface="ヒラギノ角ゴ ProN W3"/>
                <a:cs typeface="ヒラギノ角ゴ ProN W3"/>
                <a:sym typeface="ヒラギノ角ゴ ProN W3"/>
              </a:defRPr>
            </a:pPr>
          </a:p>
        </p:txBody>
      </p:sp>
      <p:sp>
        <p:nvSpPr>
          <p:cNvPr id="4" name="Shape 4"/>
          <p:cNvSpPr txBox="1"/>
          <p:nvPr>
            <p:ph type="body" idx="1"/>
          </p:nvPr>
        </p:nvSpPr>
        <p:spPr>
          <a:xfrm>
            <a:off x="508000" y="977900"/>
            <a:ext cx="11988800" cy="77851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fontScale="100000" lnSpcReduction="0"/>
          </a:bodyPr>
          <a:lstStyle>
            <a:lvl1pPr>
              <a:buBlip>
                <a:blip r:embed="rId3"/>
              </a:buBlip>
            </a:lvl1pPr>
            <a:lvl2pPr>
              <a:buBlip>
                <a:blip r:embed="rId3"/>
              </a:buBlip>
            </a:lvl2pPr>
            <a:lvl3pPr>
              <a:buBlip>
                <a:blip r:embed="rId3"/>
              </a:buBlip>
            </a:lvl3pPr>
            <a:lvl4pPr>
              <a:buBlip>
                <a:blip r:embed="rId3"/>
              </a:buBlip>
            </a:lvl4pPr>
            <a:lvl5pPr>
              <a:buBlip>
                <a:blip r:embed="rId3"/>
              </a:buBlip>
            </a:lvl5pPr>
          </a:lstStyle>
          <a:p>
            <a:pPr/>
            <a:r>
              <a:t>Body Level One</a:t>
            </a:r>
          </a:p>
          <a:p>
            <a:pPr lvl="1"/>
            <a:r>
              <a:t>Body Level Two</a:t>
            </a:r>
          </a:p>
          <a:p>
            <a:pPr lvl="2"/>
            <a:r>
              <a:t>Body Level Three</a:t>
            </a:r>
          </a:p>
          <a:p>
            <a:pPr lvl="3"/>
            <a:r>
              <a:t>Body Level Four</a:t>
            </a:r>
          </a:p>
          <a:p>
            <a:pPr lvl="4"/>
            <a:r>
              <a:t>Body Level Five</a:t>
            </a:r>
          </a:p>
        </p:txBody>
      </p:sp>
      <p:sp>
        <p:nvSpPr>
          <p:cNvPr id="5" name="Shape 5"/>
          <p:cNvSpPr txBox="1"/>
          <p:nvPr>
            <p:ph type="title"/>
          </p:nvPr>
        </p:nvSpPr>
        <p:spPr>
          <a:xfrm>
            <a:off x="508000" y="596900"/>
            <a:ext cx="11988800" cy="19050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fontScale="100000" lnSpcReduction="0"/>
          </a:bodyPr>
          <a:lstStyle/>
          <a:p>
            <a:pPr/>
            <a:r>
              <a:t>Title Text</a:t>
            </a:r>
          </a:p>
        </p:txBody>
      </p:sp>
      <p:sp>
        <p:nvSpPr>
          <p:cNvPr id="6" name="Shape 6"/>
          <p:cNvSpPr txBox="1"/>
          <p:nvPr>
            <p:ph type="sldNum" sz="quarter" idx="2"/>
          </p:nvPr>
        </p:nvSpPr>
        <p:spPr>
          <a:xfrm>
            <a:off x="12166701" y="8763000"/>
            <a:ext cx="342901" cy="368300"/>
          </a:xfrm>
          <a:prstGeom prst="rect">
            <a:avLst/>
          </a:prstGeom>
          <a:ln w="12700">
            <a:miter lim="400000"/>
          </a:ln>
        </p:spPr>
        <p:txBody>
          <a:bodyPr wrap="none" lIns="50800" tIns="50800" rIns="50800" bIns="50800">
            <a:spAutoFit/>
          </a:bodyPr>
          <a:lstStyle>
            <a:lvl1pPr>
              <a:defRPr sz="1800"/>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4"/>
    <p:sldLayoutId id="2147483650" r:id="rId5"/>
    <p:sldLayoutId id="2147483651" r:id="rId6"/>
    <p:sldLayoutId id="2147483652" r:id="rId7"/>
    <p:sldLayoutId id="2147483653" r:id="rId8"/>
    <p:sldLayoutId id="2147483654" r:id="rId9"/>
    <p:sldLayoutId id="2147483655" r:id="rId10"/>
    <p:sldLayoutId id="2147483656" r:id="rId11"/>
    <p:sldLayoutId id="2147483657" r:id="rId12"/>
    <p:sldLayoutId id="2147483658" r:id="rId13"/>
    <p:sldLayoutId id="2147483659" r:id="rId14"/>
    <p:sldLayoutId id="2147483660" r:id="rId15"/>
  </p:sldLayoutIdLst>
  <p:transition xmlns:p14="http://schemas.microsoft.com/office/powerpoint/2010/main" spd="med" advClick="1"/>
  <p:txStyles>
    <p:titleStyle>
      <a:lvl1pPr marL="0" marR="0" indent="0" algn="l" defTabSz="584200" rtl="0" latinLnBrk="0">
        <a:lnSpc>
          <a:spcPct val="90000"/>
        </a:lnSpc>
        <a:spcBef>
          <a:spcPts val="0"/>
        </a:spcBef>
        <a:spcAft>
          <a:spcPts val="0"/>
        </a:spcAft>
        <a:buClrTx/>
        <a:buSzTx/>
        <a:buFontTx/>
        <a:buNone/>
        <a:tabLst/>
        <a:defRPr b="0" baseline="0" cap="all" i="0" spc="0" strike="noStrike" sz="6400" u="none">
          <a:solidFill>
            <a:srgbClr val="606060"/>
          </a:solidFill>
          <a:uFillTx/>
          <a:latin typeface="+mj-lt"/>
          <a:ea typeface="+mj-ea"/>
          <a:cs typeface="+mj-cs"/>
          <a:sym typeface="Gill Sans Light"/>
        </a:defRPr>
      </a:lvl1pPr>
      <a:lvl2pPr marL="0" marR="0" indent="0" algn="l" defTabSz="584200" rtl="0" latinLnBrk="0">
        <a:lnSpc>
          <a:spcPct val="90000"/>
        </a:lnSpc>
        <a:spcBef>
          <a:spcPts val="0"/>
        </a:spcBef>
        <a:spcAft>
          <a:spcPts val="0"/>
        </a:spcAft>
        <a:buClrTx/>
        <a:buSzTx/>
        <a:buFontTx/>
        <a:buNone/>
        <a:tabLst/>
        <a:defRPr b="0" baseline="0" cap="all" i="0" spc="0" strike="noStrike" sz="6400" u="none">
          <a:solidFill>
            <a:srgbClr val="606060"/>
          </a:solidFill>
          <a:uFillTx/>
          <a:latin typeface="+mj-lt"/>
          <a:ea typeface="+mj-ea"/>
          <a:cs typeface="+mj-cs"/>
          <a:sym typeface="Gill Sans Light"/>
        </a:defRPr>
      </a:lvl2pPr>
      <a:lvl3pPr marL="0" marR="0" indent="0" algn="l" defTabSz="584200" rtl="0" latinLnBrk="0">
        <a:lnSpc>
          <a:spcPct val="90000"/>
        </a:lnSpc>
        <a:spcBef>
          <a:spcPts val="0"/>
        </a:spcBef>
        <a:spcAft>
          <a:spcPts val="0"/>
        </a:spcAft>
        <a:buClrTx/>
        <a:buSzTx/>
        <a:buFontTx/>
        <a:buNone/>
        <a:tabLst/>
        <a:defRPr b="0" baseline="0" cap="all" i="0" spc="0" strike="noStrike" sz="6400" u="none">
          <a:solidFill>
            <a:srgbClr val="606060"/>
          </a:solidFill>
          <a:uFillTx/>
          <a:latin typeface="+mj-lt"/>
          <a:ea typeface="+mj-ea"/>
          <a:cs typeface="+mj-cs"/>
          <a:sym typeface="Gill Sans Light"/>
        </a:defRPr>
      </a:lvl3pPr>
      <a:lvl4pPr marL="0" marR="0" indent="0" algn="l" defTabSz="584200" rtl="0" latinLnBrk="0">
        <a:lnSpc>
          <a:spcPct val="90000"/>
        </a:lnSpc>
        <a:spcBef>
          <a:spcPts val="0"/>
        </a:spcBef>
        <a:spcAft>
          <a:spcPts val="0"/>
        </a:spcAft>
        <a:buClrTx/>
        <a:buSzTx/>
        <a:buFontTx/>
        <a:buNone/>
        <a:tabLst/>
        <a:defRPr b="0" baseline="0" cap="all" i="0" spc="0" strike="noStrike" sz="6400" u="none">
          <a:solidFill>
            <a:srgbClr val="606060"/>
          </a:solidFill>
          <a:uFillTx/>
          <a:latin typeface="+mj-lt"/>
          <a:ea typeface="+mj-ea"/>
          <a:cs typeface="+mj-cs"/>
          <a:sym typeface="Gill Sans Light"/>
        </a:defRPr>
      </a:lvl4pPr>
      <a:lvl5pPr marL="0" marR="0" indent="0" algn="l" defTabSz="584200" rtl="0" latinLnBrk="0">
        <a:lnSpc>
          <a:spcPct val="90000"/>
        </a:lnSpc>
        <a:spcBef>
          <a:spcPts val="0"/>
        </a:spcBef>
        <a:spcAft>
          <a:spcPts val="0"/>
        </a:spcAft>
        <a:buClrTx/>
        <a:buSzTx/>
        <a:buFontTx/>
        <a:buNone/>
        <a:tabLst/>
        <a:defRPr b="0" baseline="0" cap="all" i="0" spc="0" strike="noStrike" sz="6400" u="none">
          <a:solidFill>
            <a:srgbClr val="606060"/>
          </a:solidFill>
          <a:uFillTx/>
          <a:latin typeface="+mj-lt"/>
          <a:ea typeface="+mj-ea"/>
          <a:cs typeface="+mj-cs"/>
          <a:sym typeface="Gill Sans Light"/>
        </a:defRPr>
      </a:lvl5pPr>
      <a:lvl6pPr marL="0" marR="0" indent="0" algn="l" defTabSz="584200" rtl="0" latinLnBrk="0">
        <a:lnSpc>
          <a:spcPct val="90000"/>
        </a:lnSpc>
        <a:spcBef>
          <a:spcPts val="0"/>
        </a:spcBef>
        <a:spcAft>
          <a:spcPts val="0"/>
        </a:spcAft>
        <a:buClrTx/>
        <a:buSzTx/>
        <a:buFontTx/>
        <a:buNone/>
        <a:tabLst/>
        <a:defRPr b="0" baseline="0" cap="all" i="0" spc="0" strike="noStrike" sz="6400" u="none">
          <a:solidFill>
            <a:srgbClr val="606060"/>
          </a:solidFill>
          <a:uFillTx/>
          <a:latin typeface="+mj-lt"/>
          <a:ea typeface="+mj-ea"/>
          <a:cs typeface="+mj-cs"/>
          <a:sym typeface="Gill Sans Light"/>
        </a:defRPr>
      </a:lvl6pPr>
      <a:lvl7pPr marL="0" marR="0" indent="0" algn="l" defTabSz="584200" rtl="0" latinLnBrk="0">
        <a:lnSpc>
          <a:spcPct val="90000"/>
        </a:lnSpc>
        <a:spcBef>
          <a:spcPts val="0"/>
        </a:spcBef>
        <a:spcAft>
          <a:spcPts val="0"/>
        </a:spcAft>
        <a:buClrTx/>
        <a:buSzTx/>
        <a:buFontTx/>
        <a:buNone/>
        <a:tabLst/>
        <a:defRPr b="0" baseline="0" cap="all" i="0" spc="0" strike="noStrike" sz="6400" u="none">
          <a:solidFill>
            <a:srgbClr val="606060"/>
          </a:solidFill>
          <a:uFillTx/>
          <a:latin typeface="+mj-lt"/>
          <a:ea typeface="+mj-ea"/>
          <a:cs typeface="+mj-cs"/>
          <a:sym typeface="Gill Sans Light"/>
        </a:defRPr>
      </a:lvl7pPr>
      <a:lvl8pPr marL="0" marR="0" indent="0" algn="l" defTabSz="584200" rtl="0" latinLnBrk="0">
        <a:lnSpc>
          <a:spcPct val="90000"/>
        </a:lnSpc>
        <a:spcBef>
          <a:spcPts val="0"/>
        </a:spcBef>
        <a:spcAft>
          <a:spcPts val="0"/>
        </a:spcAft>
        <a:buClrTx/>
        <a:buSzTx/>
        <a:buFontTx/>
        <a:buNone/>
        <a:tabLst/>
        <a:defRPr b="0" baseline="0" cap="all" i="0" spc="0" strike="noStrike" sz="6400" u="none">
          <a:solidFill>
            <a:srgbClr val="606060"/>
          </a:solidFill>
          <a:uFillTx/>
          <a:latin typeface="+mj-lt"/>
          <a:ea typeface="+mj-ea"/>
          <a:cs typeface="+mj-cs"/>
          <a:sym typeface="Gill Sans Light"/>
        </a:defRPr>
      </a:lvl8pPr>
      <a:lvl9pPr marL="0" marR="0" indent="0" algn="l" defTabSz="584200" rtl="0" latinLnBrk="0">
        <a:lnSpc>
          <a:spcPct val="90000"/>
        </a:lnSpc>
        <a:spcBef>
          <a:spcPts val="0"/>
        </a:spcBef>
        <a:spcAft>
          <a:spcPts val="0"/>
        </a:spcAft>
        <a:buClrTx/>
        <a:buSzTx/>
        <a:buFontTx/>
        <a:buNone/>
        <a:tabLst/>
        <a:defRPr b="0" baseline="0" cap="all" i="0" spc="0" strike="noStrike" sz="6400" u="none">
          <a:solidFill>
            <a:srgbClr val="606060"/>
          </a:solidFill>
          <a:uFillTx/>
          <a:latin typeface="+mj-lt"/>
          <a:ea typeface="+mj-ea"/>
          <a:cs typeface="+mj-cs"/>
          <a:sym typeface="Gill Sans Light"/>
        </a:defRPr>
      </a:lvl9pPr>
    </p:titleStyle>
    <p:bodyStyle>
      <a:lvl1pPr marL="493058" marR="0" indent="-493058" algn="l" defTabSz="457200" rtl="0" latinLnBrk="0">
        <a:lnSpc>
          <a:spcPct val="100000"/>
        </a:lnSpc>
        <a:spcBef>
          <a:spcPts val="0"/>
        </a:spcBef>
        <a:spcAft>
          <a:spcPts val="0"/>
        </a:spcAft>
        <a:buClrTx/>
        <a:buSzPct val="30000"/>
        <a:buFontTx/>
        <a:buBlip>
          <a:blip r:embed="rId3"/>
        </a:buBlip>
        <a:tabLst/>
        <a:defRPr b="0" baseline="0" cap="none" i="0" spc="0" strike="noStrike" sz="4000" u="none">
          <a:solidFill>
            <a:srgbClr val="000000"/>
          </a:solidFill>
          <a:uFillTx/>
          <a:latin typeface="Times New Roman"/>
          <a:ea typeface="Times New Roman"/>
          <a:cs typeface="Times New Roman"/>
          <a:sym typeface="Times New Roman"/>
        </a:defRPr>
      </a:lvl1pPr>
      <a:lvl2pPr marL="912158" marR="0" indent="-493058" algn="l" defTabSz="457200" rtl="0" latinLnBrk="0">
        <a:lnSpc>
          <a:spcPct val="100000"/>
        </a:lnSpc>
        <a:spcBef>
          <a:spcPts val="0"/>
        </a:spcBef>
        <a:spcAft>
          <a:spcPts val="0"/>
        </a:spcAft>
        <a:buClrTx/>
        <a:buSzPct val="30000"/>
        <a:buFontTx/>
        <a:buBlip>
          <a:blip r:embed="rId3"/>
        </a:buBlip>
        <a:tabLst/>
        <a:defRPr b="0" baseline="0" cap="none" i="0" spc="0" strike="noStrike" sz="4000" u="none">
          <a:solidFill>
            <a:srgbClr val="000000"/>
          </a:solidFill>
          <a:uFillTx/>
          <a:latin typeface="Times New Roman"/>
          <a:ea typeface="Times New Roman"/>
          <a:cs typeface="Times New Roman"/>
          <a:sym typeface="Times New Roman"/>
        </a:defRPr>
      </a:lvl2pPr>
      <a:lvl3pPr marL="1331258" marR="0" indent="-493058" algn="l" defTabSz="457200" rtl="0" latinLnBrk="0">
        <a:lnSpc>
          <a:spcPct val="100000"/>
        </a:lnSpc>
        <a:spcBef>
          <a:spcPts val="0"/>
        </a:spcBef>
        <a:spcAft>
          <a:spcPts val="0"/>
        </a:spcAft>
        <a:buClrTx/>
        <a:buSzPct val="30000"/>
        <a:buFontTx/>
        <a:buBlip>
          <a:blip r:embed="rId3"/>
        </a:buBlip>
        <a:tabLst/>
        <a:defRPr b="0" baseline="0" cap="none" i="0" spc="0" strike="noStrike" sz="4000" u="none">
          <a:solidFill>
            <a:srgbClr val="000000"/>
          </a:solidFill>
          <a:uFillTx/>
          <a:latin typeface="Times New Roman"/>
          <a:ea typeface="Times New Roman"/>
          <a:cs typeface="Times New Roman"/>
          <a:sym typeface="Times New Roman"/>
        </a:defRPr>
      </a:lvl3pPr>
      <a:lvl4pPr marL="1750358" marR="0" indent="-493058" algn="l" defTabSz="457200" rtl="0" latinLnBrk="0">
        <a:lnSpc>
          <a:spcPct val="100000"/>
        </a:lnSpc>
        <a:spcBef>
          <a:spcPts val="0"/>
        </a:spcBef>
        <a:spcAft>
          <a:spcPts val="0"/>
        </a:spcAft>
        <a:buClrTx/>
        <a:buSzPct val="30000"/>
        <a:buFontTx/>
        <a:buBlip>
          <a:blip r:embed="rId3"/>
        </a:buBlip>
        <a:tabLst/>
        <a:defRPr b="0" baseline="0" cap="none" i="0" spc="0" strike="noStrike" sz="4000" u="none">
          <a:solidFill>
            <a:srgbClr val="000000"/>
          </a:solidFill>
          <a:uFillTx/>
          <a:latin typeface="Times New Roman"/>
          <a:ea typeface="Times New Roman"/>
          <a:cs typeface="Times New Roman"/>
          <a:sym typeface="Times New Roman"/>
        </a:defRPr>
      </a:lvl4pPr>
      <a:lvl5pPr marL="2169458" marR="0" indent="-493058" algn="l" defTabSz="457200" rtl="0" latinLnBrk="0">
        <a:lnSpc>
          <a:spcPct val="100000"/>
        </a:lnSpc>
        <a:spcBef>
          <a:spcPts val="0"/>
        </a:spcBef>
        <a:spcAft>
          <a:spcPts val="0"/>
        </a:spcAft>
        <a:buClrTx/>
        <a:buSzPct val="30000"/>
        <a:buFontTx/>
        <a:buBlip>
          <a:blip r:embed="rId3"/>
        </a:buBlip>
        <a:tabLst/>
        <a:defRPr b="0" baseline="0" cap="none" i="0" spc="0" strike="noStrike" sz="4000" u="none">
          <a:solidFill>
            <a:srgbClr val="000000"/>
          </a:solidFill>
          <a:uFillTx/>
          <a:latin typeface="Times New Roman"/>
          <a:ea typeface="Times New Roman"/>
          <a:cs typeface="Times New Roman"/>
          <a:sym typeface="Times New Roman"/>
        </a:defRPr>
      </a:lvl5pPr>
      <a:lvl6pPr marL="2588558" marR="0" indent="-493058" algn="l" defTabSz="457200" rtl="0" latinLnBrk="0">
        <a:lnSpc>
          <a:spcPct val="100000"/>
        </a:lnSpc>
        <a:spcBef>
          <a:spcPts val="0"/>
        </a:spcBef>
        <a:spcAft>
          <a:spcPts val="0"/>
        </a:spcAft>
        <a:buClrTx/>
        <a:buSzPct val="30000"/>
        <a:buFontTx/>
        <a:buBlip>
          <a:blip r:embed="rId3"/>
        </a:buBlip>
        <a:tabLst/>
        <a:defRPr b="0" baseline="0" cap="none" i="0" spc="0" strike="noStrike" sz="4000" u="none">
          <a:solidFill>
            <a:srgbClr val="000000"/>
          </a:solidFill>
          <a:uFillTx/>
          <a:latin typeface="Times New Roman"/>
          <a:ea typeface="Times New Roman"/>
          <a:cs typeface="Times New Roman"/>
          <a:sym typeface="Times New Roman"/>
        </a:defRPr>
      </a:lvl6pPr>
      <a:lvl7pPr marL="3007658" marR="0" indent="-493058" algn="l" defTabSz="457200" rtl="0" latinLnBrk="0">
        <a:lnSpc>
          <a:spcPct val="100000"/>
        </a:lnSpc>
        <a:spcBef>
          <a:spcPts val="0"/>
        </a:spcBef>
        <a:spcAft>
          <a:spcPts val="0"/>
        </a:spcAft>
        <a:buClrTx/>
        <a:buSzPct val="30000"/>
        <a:buFontTx/>
        <a:buBlip>
          <a:blip r:embed="rId3"/>
        </a:buBlip>
        <a:tabLst/>
        <a:defRPr b="0" baseline="0" cap="none" i="0" spc="0" strike="noStrike" sz="4000" u="none">
          <a:solidFill>
            <a:srgbClr val="000000"/>
          </a:solidFill>
          <a:uFillTx/>
          <a:latin typeface="Times New Roman"/>
          <a:ea typeface="Times New Roman"/>
          <a:cs typeface="Times New Roman"/>
          <a:sym typeface="Times New Roman"/>
        </a:defRPr>
      </a:lvl7pPr>
      <a:lvl8pPr marL="3426758" marR="0" indent="-493058" algn="l" defTabSz="457200" rtl="0" latinLnBrk="0">
        <a:lnSpc>
          <a:spcPct val="100000"/>
        </a:lnSpc>
        <a:spcBef>
          <a:spcPts val="0"/>
        </a:spcBef>
        <a:spcAft>
          <a:spcPts val="0"/>
        </a:spcAft>
        <a:buClrTx/>
        <a:buSzPct val="30000"/>
        <a:buFontTx/>
        <a:buBlip>
          <a:blip r:embed="rId3"/>
        </a:buBlip>
        <a:tabLst/>
        <a:defRPr b="0" baseline="0" cap="none" i="0" spc="0" strike="noStrike" sz="4000" u="none">
          <a:solidFill>
            <a:srgbClr val="000000"/>
          </a:solidFill>
          <a:uFillTx/>
          <a:latin typeface="Times New Roman"/>
          <a:ea typeface="Times New Roman"/>
          <a:cs typeface="Times New Roman"/>
          <a:sym typeface="Times New Roman"/>
        </a:defRPr>
      </a:lvl8pPr>
      <a:lvl9pPr marL="3845858" marR="0" indent="-493058" algn="l" defTabSz="457200" rtl="0" latinLnBrk="0">
        <a:lnSpc>
          <a:spcPct val="100000"/>
        </a:lnSpc>
        <a:spcBef>
          <a:spcPts val="0"/>
        </a:spcBef>
        <a:spcAft>
          <a:spcPts val="0"/>
        </a:spcAft>
        <a:buClrTx/>
        <a:buSzPct val="30000"/>
        <a:buFontTx/>
        <a:buBlip>
          <a:blip r:embed="rId3"/>
        </a:buBlip>
        <a:tabLst/>
        <a:defRPr b="0" baseline="0" cap="none" i="0" spc="0" strike="noStrike" sz="4000" u="none">
          <a:solidFill>
            <a:srgbClr val="000000"/>
          </a:solidFill>
          <a:uFillTx/>
          <a:latin typeface="Times New Roman"/>
          <a:ea typeface="Times New Roman"/>
          <a:cs typeface="Times New Roman"/>
          <a:sym typeface="Times New Roman"/>
        </a:defRPr>
      </a:lvl9pPr>
    </p:bodyStyle>
    <p:otherStyle>
      <a:lvl1pPr marL="0" marR="0" indent="0" algn="ctr" defTabSz="58420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Gill Sans"/>
        </a:defRPr>
      </a:lvl1pPr>
      <a:lvl2pPr marL="0" marR="0" indent="228600" algn="ctr" defTabSz="58420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Gill Sans"/>
        </a:defRPr>
      </a:lvl2pPr>
      <a:lvl3pPr marL="0" marR="0" indent="457200" algn="ctr" defTabSz="58420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Gill Sans"/>
        </a:defRPr>
      </a:lvl3pPr>
      <a:lvl4pPr marL="0" marR="0" indent="685800" algn="ctr" defTabSz="58420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Gill Sans"/>
        </a:defRPr>
      </a:lvl4pPr>
      <a:lvl5pPr marL="0" marR="0" indent="914400" algn="ctr" defTabSz="58420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Gill Sans"/>
        </a:defRPr>
      </a:lvl5pPr>
      <a:lvl6pPr marL="0" marR="0" indent="1143000" algn="ctr" defTabSz="58420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Gill Sans"/>
        </a:defRPr>
      </a:lvl6pPr>
      <a:lvl7pPr marL="0" marR="0" indent="1371600" algn="ctr" defTabSz="58420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Gill Sans"/>
        </a:defRPr>
      </a:lvl7pPr>
      <a:lvl8pPr marL="0" marR="0" indent="1600200" algn="ctr" defTabSz="58420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Gill Sans"/>
        </a:defRPr>
      </a:lvl8pPr>
      <a:lvl9pPr marL="0" marR="0" indent="1828800" algn="ctr" defTabSz="58420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Gill Sans"/>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image" Target="../media/image5.jpeg"/></Relationships>

</file>

<file path=ppt/slides/_rels/slide2.xml.rels><?xml version="1.0" encoding="UTF-8"?>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image" Target="../media/image1.gif"/></Relationships>

</file>

<file path=ppt/slides/_rels/slide3.xml.rels><?xml version="1.0" encoding="UTF-8"?>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image" Target="../media/image2.jpeg"/></Relationships>

</file>

<file path=ppt/slides/_rels/slide4.xml.rels><?xml version="1.0" encoding="UTF-8"?>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image" Target="../media/image3.jpeg"/></Relationships>

</file>

<file path=ppt/slides/_rels/slide5.xml.rels><?xml version="1.0" encoding="UTF-8"?>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image" Target="../media/image4.jpeg"/></Relationships>

</file>

<file path=ppt/slides/_rels/slide7.xml.rels><?xml version="1.0" encoding="UTF-8"?>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30" name="Shape 130"/>
          <p:cNvSpPr txBox="1"/>
          <p:nvPr>
            <p:ph type="ctrTitle"/>
          </p:nvPr>
        </p:nvSpPr>
        <p:spPr>
          <a:xfrm>
            <a:off x="3724612" y="821022"/>
            <a:ext cx="5209703" cy="875799"/>
          </a:xfrm>
          <a:prstGeom prst="rect">
            <a:avLst/>
          </a:prstGeom>
        </p:spPr>
        <p:txBody>
          <a:bodyPr/>
          <a:lstStyle>
            <a:lvl1pPr defTabSz="397256">
              <a:defRPr b="1" sz="4352">
                <a:latin typeface="+mn-lt"/>
                <a:ea typeface="+mn-ea"/>
                <a:cs typeface="+mn-cs"/>
                <a:sym typeface="Gill Sans"/>
              </a:defRPr>
            </a:lvl1pPr>
          </a:lstStyle>
          <a:p>
            <a:pPr/>
            <a:r>
              <a:t> 証し     藤原義和</a:t>
            </a:r>
          </a:p>
        </p:txBody>
      </p:sp>
      <p:sp>
        <p:nvSpPr>
          <p:cNvPr id="131" name="Shape 131"/>
          <p:cNvSpPr txBox="1"/>
          <p:nvPr>
            <p:ph type="subTitle" idx="1"/>
          </p:nvPr>
        </p:nvSpPr>
        <p:spPr>
          <a:xfrm>
            <a:off x="784698" y="2003492"/>
            <a:ext cx="11435404" cy="6272083"/>
          </a:xfrm>
          <a:prstGeom prst="rect">
            <a:avLst/>
          </a:prstGeom>
        </p:spPr>
        <p:txBody>
          <a:bodyPr/>
          <a:lstStyle/>
          <a:p>
            <a:pPr defTabSz="443484">
              <a:lnSpc>
                <a:spcPct val="100000"/>
              </a:lnSpc>
              <a:defRPr sz="3880">
                <a:solidFill>
                  <a:srgbClr val="000000"/>
                </a:solidFill>
                <a:latin typeface="Times New Roman"/>
                <a:ea typeface="Times New Roman"/>
                <a:cs typeface="Times New Roman"/>
                <a:sym typeface="Times New Roman"/>
              </a:defRPr>
            </a:pPr>
            <a:r>
              <a:t>昭和24年(1949年)10月4日生まれ (69歳)</a:t>
            </a:r>
          </a:p>
          <a:p>
            <a:pPr defTabSz="443484">
              <a:lnSpc>
                <a:spcPct val="100000"/>
              </a:lnSpc>
              <a:defRPr sz="3880">
                <a:solidFill>
                  <a:srgbClr val="000000"/>
                </a:solidFill>
                <a:latin typeface="Times New Roman"/>
                <a:ea typeface="Times New Roman"/>
                <a:cs typeface="Times New Roman"/>
                <a:sym typeface="Times New Roman"/>
              </a:defRPr>
            </a:pPr>
            <a:r>
              <a:t>出生地 兵庫県丹波市柏原町柏原(たんばかいばら)</a:t>
            </a:r>
          </a:p>
          <a:p>
            <a:pPr defTabSz="443484">
              <a:lnSpc>
                <a:spcPct val="100000"/>
              </a:lnSpc>
              <a:defRPr sz="3880">
                <a:solidFill>
                  <a:srgbClr val="000000"/>
                </a:solidFill>
                <a:latin typeface="Times New Roman"/>
                <a:ea typeface="Times New Roman"/>
                <a:cs typeface="Times New Roman"/>
                <a:sym typeface="Times New Roman"/>
              </a:defRPr>
            </a:pPr>
            <a:r>
              <a:t>       織田信長の弟、織田信包の幽閉されていた所                 </a:t>
            </a:r>
          </a:p>
          <a:p>
            <a:pPr defTabSz="443484">
              <a:lnSpc>
                <a:spcPct val="100000"/>
              </a:lnSpc>
              <a:defRPr sz="3880">
                <a:solidFill>
                  <a:srgbClr val="000000"/>
                </a:solidFill>
                <a:latin typeface="Times New Roman"/>
                <a:ea typeface="Times New Roman"/>
                <a:cs typeface="Times New Roman"/>
                <a:sym typeface="Times New Roman"/>
              </a:defRPr>
            </a:pPr>
            <a:r>
              <a:t>       丹波柏原藩２万石</a:t>
            </a:r>
          </a:p>
          <a:p>
            <a:pPr defTabSz="443484">
              <a:lnSpc>
                <a:spcPct val="100000"/>
              </a:lnSpc>
              <a:defRPr sz="3880">
                <a:solidFill>
                  <a:srgbClr val="000000"/>
                </a:solidFill>
                <a:latin typeface="Times New Roman"/>
                <a:ea typeface="Times New Roman"/>
                <a:cs typeface="Times New Roman"/>
                <a:sym typeface="Times New Roman"/>
              </a:defRPr>
            </a:pPr>
            <a:r>
              <a:t>           人口1万の小さな城下町  …  霧の多い盆地</a:t>
            </a:r>
          </a:p>
          <a:p>
            <a:pPr defTabSz="443484">
              <a:lnSpc>
                <a:spcPct val="100000"/>
              </a:lnSpc>
              <a:defRPr sz="3880">
                <a:solidFill>
                  <a:srgbClr val="000000"/>
                </a:solidFill>
                <a:latin typeface="Times New Roman"/>
                <a:ea typeface="Times New Roman"/>
                <a:cs typeface="Times New Roman"/>
                <a:sym typeface="Times New Roman"/>
              </a:defRPr>
            </a:pPr>
            <a:r>
              <a:t>父、藤原喜一の里は兵庫県多可郡加美町杉原谷大袋</a:t>
            </a:r>
          </a:p>
          <a:p>
            <a:pPr defTabSz="443484">
              <a:lnSpc>
                <a:spcPct val="100000"/>
              </a:lnSpc>
              <a:defRPr sz="3880">
                <a:solidFill>
                  <a:srgbClr val="000000"/>
                </a:solidFill>
                <a:latin typeface="Times New Roman"/>
                <a:ea typeface="Times New Roman"/>
                <a:cs typeface="Times New Roman"/>
                <a:sym typeface="Times New Roman"/>
              </a:defRPr>
            </a:pPr>
            <a:r>
              <a:t>       若い時に信仰を持ち、戦後柏原に移り住んで</a:t>
            </a:r>
          </a:p>
          <a:p>
            <a:pPr defTabSz="443484">
              <a:lnSpc>
                <a:spcPct val="100000"/>
              </a:lnSpc>
              <a:defRPr sz="3880">
                <a:solidFill>
                  <a:srgbClr val="000000"/>
                </a:solidFill>
                <a:latin typeface="Times New Roman"/>
                <a:ea typeface="Times New Roman"/>
                <a:cs typeface="Times New Roman"/>
                <a:sym typeface="Times New Roman"/>
              </a:defRPr>
            </a:pPr>
            <a:r>
              <a:t>       板金業を生業とした</a:t>
            </a:r>
          </a:p>
        </p:txBody>
      </p:sp>
    </p:spTree>
  </p:cSld>
  <p:clrMapOvr>
    <a:masterClrMapping/>
  </p:clrMapOvr>
  <p:transition xmlns:p14="http://schemas.microsoft.com/office/powerpoint/2010/main" spd="med" advClick="1"/>
</p:sld>
</file>

<file path=ppt/slides/slide1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165" name="DE5E9BA2-CF0F-45A4-9F78-C710E5ADE69F-L0-001.jpeg"/>
          <p:cNvPicPr>
            <a:picLocks noChangeAspect="1"/>
          </p:cNvPicPr>
          <p:nvPr/>
        </p:nvPicPr>
        <p:blipFill>
          <a:blip r:embed="rId2">
            <a:extLst/>
          </a:blip>
          <a:stretch>
            <a:fillRect/>
          </a:stretch>
        </p:blipFill>
        <p:spPr>
          <a:xfrm>
            <a:off x="2546392" y="754925"/>
            <a:ext cx="7912016" cy="8211998"/>
          </a:xfrm>
          <a:prstGeom prst="rect">
            <a:avLst/>
          </a:prstGeom>
          <a:ln w="12700">
            <a:miter lim="400000"/>
          </a:ln>
        </p:spPr>
      </p:pic>
      <p:sp>
        <p:nvSpPr>
          <p:cNvPr id="166" name="Shape 166"/>
          <p:cNvSpPr txBox="1"/>
          <p:nvPr/>
        </p:nvSpPr>
        <p:spPr>
          <a:xfrm>
            <a:off x="10801882" y="4060602"/>
            <a:ext cx="1800737" cy="22352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gn="l" defTabSz="355600">
              <a:defRPr b="1" sz="3000">
                <a:solidFill>
                  <a:srgbClr val="454545"/>
                </a:solidFill>
                <a:latin typeface="Helvetica"/>
                <a:ea typeface="Helvetica"/>
                <a:cs typeface="Helvetica"/>
                <a:sym typeface="Helvetica"/>
              </a:defRPr>
            </a:lvl1pPr>
          </a:lstStyle>
          <a:p>
            <a:pPr/>
            <a:r>
              <a:t>従兄弟の鎌野善三牧師夫妻と</a:t>
            </a:r>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advClick="1" p14:dur="3000">
        <p15:prstTrans prst="peelOff"/>
      </p:transition>
    </mc:Choice>
    <mc:Choice xmlns:p14="http://schemas.microsoft.com/office/powerpoint/2010/main" Requires="p14">
      <p:transition spd="slow" advClick="1" p14:dur="3000">
        <p:wipe dir="r"/>
      </p:transition>
    </mc:Choice>
    <mc:Fallback>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133" name="631B31C4-F401-4520-9598-5A8E5EF2D1D7-L0-001.gif"/>
          <p:cNvPicPr>
            <a:picLocks noChangeAspect="1"/>
          </p:cNvPicPr>
          <p:nvPr/>
        </p:nvPicPr>
        <p:blipFill>
          <a:blip r:embed="rId2">
            <a:extLst/>
          </a:blip>
          <a:stretch>
            <a:fillRect/>
          </a:stretch>
        </p:blipFill>
        <p:spPr>
          <a:xfrm>
            <a:off x="2709108" y="698358"/>
            <a:ext cx="5800298" cy="8325132"/>
          </a:xfrm>
          <a:prstGeom prst="rect">
            <a:avLst/>
          </a:prstGeom>
          <a:ln w="12700">
            <a:miter lim="400000"/>
          </a:ln>
        </p:spPr>
      </p:pic>
      <p:sp>
        <p:nvSpPr>
          <p:cNvPr id="134" name="Shape 134"/>
          <p:cNvSpPr txBox="1"/>
          <p:nvPr/>
        </p:nvSpPr>
        <p:spPr>
          <a:xfrm>
            <a:off x="8929738" y="1289062"/>
            <a:ext cx="3535198" cy="62103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gn="l" defTabSz="355600">
              <a:defRPr b="1" sz="3200">
                <a:solidFill>
                  <a:srgbClr val="454545"/>
                </a:solidFill>
                <a:latin typeface="Helvetica"/>
                <a:ea typeface="Helvetica"/>
                <a:cs typeface="Helvetica"/>
                <a:sym typeface="Helvetica"/>
              </a:defRPr>
            </a:pPr>
            <a:r>
              <a:t>丹波市柏原町柏原(たんばかいばら)</a:t>
            </a:r>
          </a:p>
          <a:p>
            <a:pPr algn="l" defTabSz="355600">
              <a:defRPr b="1" sz="3200">
                <a:solidFill>
                  <a:srgbClr val="454545"/>
                </a:solidFill>
                <a:latin typeface="Helvetica"/>
                <a:ea typeface="Helvetica"/>
                <a:cs typeface="Helvetica"/>
                <a:sym typeface="Helvetica"/>
              </a:defRPr>
            </a:pPr>
            <a:r>
              <a:t>織田信長の弟</a:t>
            </a:r>
          </a:p>
          <a:p>
            <a:pPr algn="l" defTabSz="355600">
              <a:defRPr b="1" sz="3200">
                <a:solidFill>
                  <a:srgbClr val="454545"/>
                </a:solidFill>
                <a:latin typeface="Helvetica"/>
                <a:ea typeface="Helvetica"/>
                <a:cs typeface="Helvetica"/>
                <a:sym typeface="Helvetica"/>
              </a:defRPr>
            </a:pPr>
            <a:r>
              <a:t>織田信包 の幽閉されていた所</a:t>
            </a:r>
          </a:p>
          <a:p>
            <a:pPr algn="l" defTabSz="355600">
              <a:defRPr b="1" sz="3200">
                <a:solidFill>
                  <a:srgbClr val="454545"/>
                </a:solidFill>
                <a:latin typeface="Helvetica"/>
                <a:ea typeface="Helvetica"/>
                <a:cs typeface="Helvetica"/>
                <a:sym typeface="Helvetica"/>
              </a:defRPr>
            </a:pPr>
          </a:p>
          <a:p>
            <a:pPr algn="l" defTabSz="355600">
              <a:defRPr b="1" sz="3200">
                <a:solidFill>
                  <a:srgbClr val="454545"/>
                </a:solidFill>
                <a:latin typeface="Helvetica"/>
                <a:ea typeface="Helvetica"/>
                <a:cs typeface="Helvetica"/>
                <a:sym typeface="Helvetica"/>
              </a:defRPr>
            </a:pPr>
            <a:r>
              <a:t>丹波柏原藩2万石    人口1万の小さな城下町</a:t>
            </a:r>
          </a:p>
          <a:p>
            <a:pPr algn="l" defTabSz="355600">
              <a:defRPr b="1" sz="3200">
                <a:solidFill>
                  <a:srgbClr val="454545"/>
                </a:solidFill>
                <a:latin typeface="Helvetica"/>
                <a:ea typeface="Helvetica"/>
                <a:cs typeface="Helvetica"/>
                <a:sym typeface="Helvetica"/>
              </a:defRPr>
            </a:pPr>
            <a:r>
              <a:t> ... 霧の多い盆地 </a:t>
            </a:r>
          </a:p>
        </p:txBody>
      </p:sp>
      <p:sp>
        <p:nvSpPr>
          <p:cNvPr id="135" name="Shape 135"/>
          <p:cNvSpPr txBox="1"/>
          <p:nvPr/>
        </p:nvSpPr>
        <p:spPr>
          <a:xfrm>
            <a:off x="1030471" y="2222615"/>
            <a:ext cx="1535002" cy="25908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gn="l" defTabSz="355600">
              <a:defRPr b="1" sz="3500">
                <a:solidFill>
                  <a:srgbClr val="454545"/>
                </a:solidFill>
                <a:latin typeface="Helvetica"/>
                <a:ea typeface="Helvetica"/>
                <a:cs typeface="Helvetica"/>
                <a:sym typeface="Helvetica"/>
              </a:defRPr>
            </a:lvl1pPr>
          </a:lstStyle>
          <a:p>
            <a:pPr/>
            <a:r>
              <a:t>多可郡加美町杉原谷大袋</a:t>
            </a:r>
          </a:p>
        </p:txBody>
      </p:sp>
      <p:sp>
        <p:nvSpPr>
          <p:cNvPr id="136" name="Shape 136"/>
          <p:cNvSpPr/>
          <p:nvPr/>
        </p:nvSpPr>
        <p:spPr>
          <a:xfrm flipV="1">
            <a:off x="6610699" y="1759005"/>
            <a:ext cx="2251995" cy="1965415"/>
          </a:xfrm>
          <a:prstGeom prst="line">
            <a:avLst/>
          </a:prstGeom>
          <a:ln w="76200">
            <a:solidFill>
              <a:srgbClr val="E22400"/>
            </a:solidFill>
            <a:miter lim="400000"/>
            <a:headEnd type="arrow"/>
          </a:ln>
        </p:spPr>
        <p:txBody>
          <a:bodyPr lIns="50800" tIns="50800" rIns="50800" bIns="50800" anchor="ctr"/>
          <a:lstStyle/>
          <a:p>
            <a:pPr>
              <a:defRPr sz="3000"/>
            </a:pPr>
          </a:p>
        </p:txBody>
      </p:sp>
      <p:sp>
        <p:nvSpPr>
          <p:cNvPr id="137" name="Shape 137"/>
          <p:cNvSpPr/>
          <p:nvPr/>
        </p:nvSpPr>
        <p:spPr>
          <a:xfrm>
            <a:off x="2430813" y="2925716"/>
            <a:ext cx="3442029" cy="878256"/>
          </a:xfrm>
          <a:prstGeom prst="line">
            <a:avLst/>
          </a:prstGeom>
          <a:ln w="76200">
            <a:solidFill>
              <a:srgbClr val="FF4015"/>
            </a:solidFill>
            <a:miter lim="400000"/>
            <a:tailEnd type="stealth"/>
          </a:ln>
        </p:spPr>
        <p:txBody>
          <a:bodyPr lIns="50800" tIns="50800" rIns="50800" bIns="50800" anchor="ctr"/>
          <a:lstStyle/>
          <a:p>
            <a:pPr>
              <a:defRPr sz="3000"/>
            </a:pPr>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advClick="1" p14:dur="6000">
        <p15:prstTrans prst="peelOff"/>
      </p:transition>
    </mc:Choice>
    <mc:Choice xmlns:p14="http://schemas.microsoft.com/office/powerpoint/2010/main" Requires="p14">
      <p:transition spd="slow" advClick="1" p14:dur="6000">
        <p:wipe dir="r"/>
      </p:transition>
    </mc:Choice>
    <mc:Fallback>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139" name="CAD56086-87F3-4ACC-A4AA-7BF18ECFE1A4-L0-001.jpeg"/>
          <p:cNvPicPr>
            <a:picLocks noChangeAspect="1"/>
          </p:cNvPicPr>
          <p:nvPr/>
        </p:nvPicPr>
        <p:blipFill>
          <a:blip r:embed="rId2">
            <a:extLst/>
          </a:blip>
          <a:stretch>
            <a:fillRect/>
          </a:stretch>
        </p:blipFill>
        <p:spPr>
          <a:xfrm>
            <a:off x="3454400" y="850769"/>
            <a:ext cx="6096000" cy="8128001"/>
          </a:xfrm>
          <a:prstGeom prst="rect">
            <a:avLst/>
          </a:prstGeom>
          <a:ln w="12700">
            <a:miter lim="400000"/>
          </a:ln>
        </p:spPr>
      </p:pic>
      <p:sp>
        <p:nvSpPr>
          <p:cNvPr id="140" name="Shape 140"/>
          <p:cNvSpPr txBox="1"/>
          <p:nvPr/>
        </p:nvSpPr>
        <p:spPr>
          <a:xfrm>
            <a:off x="1817648" y="905883"/>
            <a:ext cx="682439" cy="459105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gn="l" defTabSz="355600">
              <a:defRPr cap="all" sz="3500">
                <a:solidFill>
                  <a:srgbClr val="454545"/>
                </a:solidFill>
                <a:latin typeface="ヒラギノ角ゴシック W6"/>
                <a:ea typeface="ヒラギノ角ゴシック W6"/>
                <a:cs typeface="ヒラギノ角ゴシック W6"/>
                <a:sym typeface="ヒラギノ角ゴシック W6"/>
              </a:defRPr>
            </a:lvl1pPr>
          </a:lstStyle>
          <a:p>
            <a:pPr/>
            <a:r>
              <a:t>われらの国籍は</a:t>
            </a:r>
          </a:p>
        </p:txBody>
      </p:sp>
      <p:sp>
        <p:nvSpPr>
          <p:cNvPr id="141" name="Shape 141"/>
          <p:cNvSpPr txBox="1"/>
          <p:nvPr/>
        </p:nvSpPr>
        <p:spPr>
          <a:xfrm>
            <a:off x="11058109" y="831978"/>
            <a:ext cx="697648" cy="44577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gn="l" defTabSz="355600">
              <a:defRPr b="1" sz="3500">
                <a:solidFill>
                  <a:srgbClr val="454545"/>
                </a:solidFill>
                <a:latin typeface="Helvetica"/>
                <a:ea typeface="Helvetica"/>
                <a:cs typeface="Helvetica"/>
                <a:sym typeface="Helvetica"/>
              </a:defRPr>
            </a:lvl1pPr>
          </a:lstStyle>
          <a:p>
            <a:pPr/>
            <a:r>
              <a:t>われは復活なり</a:t>
            </a:r>
          </a:p>
        </p:txBody>
      </p:sp>
      <p:sp>
        <p:nvSpPr>
          <p:cNvPr id="142" name="Shape 142"/>
          <p:cNvSpPr txBox="1"/>
          <p:nvPr/>
        </p:nvSpPr>
        <p:spPr>
          <a:xfrm>
            <a:off x="1233503" y="6204693"/>
            <a:ext cx="1475210" cy="122555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gn="l" defTabSz="355600">
              <a:defRPr cap="all" sz="3500">
                <a:solidFill>
                  <a:srgbClr val="454545"/>
                </a:solidFill>
                <a:latin typeface="ヒラギノ角ゴシック W6"/>
                <a:ea typeface="ヒラギノ角ゴシック W6"/>
                <a:cs typeface="ヒラギノ角ゴシック W6"/>
                <a:sym typeface="ヒラギノ角ゴシック W6"/>
              </a:defRPr>
            </a:pPr>
            <a:r>
              <a:t>ピリピ</a:t>
            </a:r>
          </a:p>
          <a:p>
            <a:pPr algn="l" defTabSz="355600">
              <a:defRPr cap="all" sz="3500">
                <a:solidFill>
                  <a:srgbClr val="454545"/>
                </a:solidFill>
                <a:latin typeface="ヒラギノ角ゴシック W6"/>
                <a:ea typeface="ヒラギノ角ゴシック W6"/>
                <a:cs typeface="ヒラギノ角ゴシック W6"/>
                <a:sym typeface="ヒラギノ角ゴシック W6"/>
              </a:defRPr>
            </a:pPr>
            <a:r>
              <a:t>3:20</a:t>
            </a:r>
          </a:p>
        </p:txBody>
      </p:sp>
      <p:sp>
        <p:nvSpPr>
          <p:cNvPr id="143" name="Shape 143"/>
          <p:cNvSpPr txBox="1"/>
          <p:nvPr/>
        </p:nvSpPr>
        <p:spPr>
          <a:xfrm>
            <a:off x="1109810" y="2976677"/>
            <a:ext cx="662675" cy="257175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gn="l" defTabSz="355600">
              <a:defRPr cap="all" sz="3500">
                <a:solidFill>
                  <a:srgbClr val="454545"/>
                </a:solidFill>
                <a:latin typeface="ヒラギノ角ゴシック W6"/>
                <a:ea typeface="ヒラギノ角ゴシック W6"/>
                <a:cs typeface="ヒラギノ角ゴシック W6"/>
                <a:sym typeface="ヒラギノ角ゴシック W6"/>
              </a:defRPr>
            </a:lvl1pPr>
          </a:lstStyle>
          <a:p>
            <a:pPr/>
            <a:r>
              <a:t>天に在り</a:t>
            </a:r>
          </a:p>
        </p:txBody>
      </p:sp>
      <p:sp>
        <p:nvSpPr>
          <p:cNvPr id="144" name="Shape 144"/>
          <p:cNvSpPr txBox="1"/>
          <p:nvPr/>
        </p:nvSpPr>
        <p:spPr>
          <a:xfrm>
            <a:off x="10228016" y="6653275"/>
            <a:ext cx="1458567" cy="12573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gn="l" defTabSz="355600">
              <a:defRPr b="1" sz="3500">
                <a:solidFill>
                  <a:srgbClr val="454545"/>
                </a:solidFill>
                <a:latin typeface="Helvetica"/>
                <a:ea typeface="Helvetica"/>
                <a:cs typeface="Helvetica"/>
                <a:sym typeface="Helvetica"/>
              </a:defRPr>
            </a:pPr>
            <a:r>
              <a:t>ヨハネ</a:t>
            </a:r>
          </a:p>
          <a:p>
            <a:pPr algn="l" defTabSz="355600">
              <a:defRPr b="1" sz="3500">
                <a:solidFill>
                  <a:srgbClr val="454545"/>
                </a:solidFill>
                <a:latin typeface="Helvetica"/>
                <a:ea typeface="Helvetica"/>
                <a:cs typeface="Helvetica"/>
                <a:sym typeface="Helvetica"/>
              </a:defRPr>
            </a:pPr>
            <a:r>
              <a:t>11:25</a:t>
            </a:r>
          </a:p>
        </p:txBody>
      </p:sp>
      <p:sp>
        <p:nvSpPr>
          <p:cNvPr id="145" name="Shape 145"/>
          <p:cNvSpPr txBox="1"/>
          <p:nvPr/>
        </p:nvSpPr>
        <p:spPr>
          <a:xfrm>
            <a:off x="10228016" y="3079508"/>
            <a:ext cx="646522" cy="31242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gn="l" defTabSz="355600">
              <a:defRPr b="1" sz="3500">
                <a:solidFill>
                  <a:srgbClr val="454545"/>
                </a:solidFill>
                <a:latin typeface="Helvetica"/>
                <a:ea typeface="Helvetica"/>
                <a:cs typeface="Helvetica"/>
                <a:sym typeface="Helvetica"/>
              </a:defRPr>
            </a:lvl1pPr>
          </a:lstStyle>
          <a:p>
            <a:pPr/>
            <a:r>
              <a:t> 生命なり</a:t>
            </a:r>
          </a:p>
        </p:txBody>
      </p:sp>
      <p:sp>
        <p:nvSpPr>
          <p:cNvPr id="146" name="Shape 146"/>
          <p:cNvSpPr/>
          <p:nvPr/>
        </p:nvSpPr>
        <p:spPr>
          <a:xfrm>
            <a:off x="2553551" y="1211256"/>
            <a:ext cx="1828461" cy="879505"/>
          </a:xfrm>
          <a:prstGeom prst="line">
            <a:avLst/>
          </a:prstGeom>
          <a:ln w="63500">
            <a:solidFill>
              <a:srgbClr val="E22400"/>
            </a:solidFill>
            <a:miter lim="400000"/>
            <a:tailEnd type="arrow"/>
          </a:ln>
        </p:spPr>
        <p:txBody>
          <a:bodyPr lIns="50800" tIns="50800" rIns="50800" bIns="50800" anchor="ctr"/>
          <a:lstStyle/>
          <a:p>
            <a:pPr>
              <a:defRPr sz="3000"/>
            </a:pPr>
          </a:p>
        </p:txBody>
      </p:sp>
      <p:sp>
        <p:nvSpPr>
          <p:cNvPr id="147" name="Shape 147"/>
          <p:cNvSpPr/>
          <p:nvPr/>
        </p:nvSpPr>
        <p:spPr>
          <a:xfrm flipV="1">
            <a:off x="8741807" y="1249900"/>
            <a:ext cx="2211345" cy="814333"/>
          </a:xfrm>
          <a:prstGeom prst="line">
            <a:avLst/>
          </a:prstGeom>
          <a:ln w="63500">
            <a:solidFill>
              <a:srgbClr val="E22400"/>
            </a:solidFill>
            <a:miter lim="400000"/>
            <a:headEnd type="stealth"/>
          </a:ln>
        </p:spPr>
        <p:txBody>
          <a:bodyPr lIns="50800" tIns="50800" rIns="50800" bIns="50800" anchor="ctr"/>
          <a:lstStyle/>
          <a:p>
            <a:pPr>
              <a:defRPr sz="3000"/>
            </a:pPr>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advClick="1" p14:dur="3000">
        <p15:prstTrans prst="peelOff"/>
      </p:transition>
    </mc:Choice>
    <mc:Choice xmlns:p14="http://schemas.microsoft.com/office/powerpoint/2010/main" Requires="p14">
      <p:transition spd="slow" advClick="1" p14:dur="3000">
        <p:wipe dir="r"/>
      </p:transition>
    </mc:Choice>
    <mc:Fallback>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149" name="8239BC47-8BF4-4979-87E5-25FF5842710C-L0-001.jpeg"/>
          <p:cNvPicPr>
            <a:picLocks noChangeAspect="1"/>
          </p:cNvPicPr>
          <p:nvPr/>
        </p:nvPicPr>
        <p:blipFill>
          <a:blip r:embed="rId2">
            <a:extLst/>
          </a:blip>
          <a:stretch>
            <a:fillRect/>
          </a:stretch>
        </p:blipFill>
        <p:spPr>
          <a:xfrm>
            <a:off x="3286523" y="684676"/>
            <a:ext cx="6407395" cy="8352496"/>
          </a:xfrm>
          <a:prstGeom prst="rect">
            <a:avLst/>
          </a:prstGeom>
          <a:ln w="12700">
            <a:miter lim="400000"/>
          </a:ln>
        </p:spPr>
      </p:pic>
      <p:sp>
        <p:nvSpPr>
          <p:cNvPr id="150" name="Shape 150"/>
          <p:cNvSpPr txBox="1"/>
          <p:nvPr/>
        </p:nvSpPr>
        <p:spPr>
          <a:xfrm>
            <a:off x="10040560" y="7925921"/>
            <a:ext cx="1866952" cy="11684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gn="l" defTabSz="355600">
              <a:defRPr sz="3000">
                <a:solidFill>
                  <a:srgbClr val="454545"/>
                </a:solidFill>
                <a:latin typeface="Helvetica"/>
                <a:ea typeface="Helvetica"/>
                <a:cs typeface="Helvetica"/>
                <a:sym typeface="Helvetica"/>
              </a:defRPr>
            </a:lvl1pPr>
          </a:lstStyle>
          <a:p>
            <a:pPr/>
            <a:r>
              <a:t>いのちのことば社</a:t>
            </a:r>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advClick="1" p14:dur="3000">
        <p15:prstTrans prst="peelOff"/>
      </p:transition>
    </mc:Choice>
    <mc:Choice xmlns:p14="http://schemas.microsoft.com/office/powerpoint/2010/main" Requires="p14">
      <p:transition spd="slow" advClick="1" p14:dur="3000">
        <p:wipe dir="r"/>
      </p:transition>
    </mc:Choice>
    <mc:Fallback>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52" name="Shape 152"/>
          <p:cNvSpPr txBox="1"/>
          <p:nvPr/>
        </p:nvSpPr>
        <p:spPr>
          <a:xfrm>
            <a:off x="348485" y="1254046"/>
            <a:ext cx="12307830" cy="68580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gn="l" defTabSz="355600">
              <a:defRPr b="1" sz="3500">
                <a:solidFill>
                  <a:srgbClr val="454545"/>
                </a:solidFill>
                <a:latin typeface="Helvetica"/>
                <a:ea typeface="Helvetica"/>
                <a:cs typeface="Helvetica"/>
                <a:sym typeface="Helvetica"/>
              </a:defRPr>
            </a:pPr>
            <a:r>
              <a:t>「丹波柏原は日本イエスキリスト教団にとっては重要な所 」</a:t>
            </a:r>
          </a:p>
          <a:p>
            <a:pPr algn="l" defTabSz="355600">
              <a:defRPr b="1" sz="3500">
                <a:solidFill>
                  <a:srgbClr val="454545"/>
                </a:solidFill>
                <a:latin typeface="Helvetica"/>
                <a:ea typeface="Helvetica"/>
                <a:cs typeface="Helvetica"/>
                <a:sym typeface="Helvetica"/>
              </a:defRPr>
            </a:pPr>
          </a:p>
          <a:p>
            <a:pPr algn="l" defTabSz="355600">
              <a:defRPr b="1" sz="3500">
                <a:solidFill>
                  <a:srgbClr val="454545"/>
                </a:solidFill>
                <a:latin typeface="Helvetica"/>
                <a:ea typeface="Helvetica"/>
                <a:cs typeface="Helvetica"/>
                <a:sym typeface="Helvetica"/>
              </a:defRPr>
            </a:pPr>
            <a:r>
              <a:t>米国出身のメソジスト派宣教師 Jessie Blackburn Thornton (ジェ シー・ブラックバーン・ソーントン) が1913-26年(大正期) に来日し丹波地方の農村伝道に従事。</a:t>
            </a:r>
          </a:p>
          <a:p>
            <a:pPr algn="l" defTabSz="355600">
              <a:defRPr b="1" sz="3500">
                <a:solidFill>
                  <a:srgbClr val="454545"/>
                </a:solidFill>
                <a:latin typeface="Helvetica"/>
                <a:ea typeface="Helvetica"/>
                <a:cs typeface="Helvetica"/>
                <a:sym typeface="Helvetica"/>
              </a:defRPr>
            </a:pPr>
            <a:r>
              <a:t>兵庫県柏原町に</a:t>
            </a:r>
            <a:r>
              <a:rPr>
                <a:solidFill>
                  <a:srgbClr val="E22400"/>
                </a:solidFill>
              </a:rPr>
              <a:t>日本自立聖書義塾</a:t>
            </a:r>
            <a:r>
              <a:t>を開く。ピーナッツバターの製造の労働をしながら藤田昌直ら伝道者を育成した。</a:t>
            </a:r>
          </a:p>
          <a:p>
            <a:pPr algn="l" defTabSz="355600">
              <a:defRPr b="1" sz="3500">
                <a:solidFill>
                  <a:srgbClr val="454545"/>
                </a:solidFill>
                <a:latin typeface="Helvetica"/>
                <a:ea typeface="Helvetica"/>
                <a:cs typeface="Helvetica"/>
                <a:sym typeface="Helvetica"/>
              </a:defRPr>
            </a:pPr>
            <a:r>
              <a:t>B・F・バックストンの日本伝道隊に協力する。</a:t>
            </a:r>
          </a:p>
          <a:p>
            <a:pPr algn="l" defTabSz="355600">
              <a:defRPr b="1" sz="3500">
                <a:solidFill>
                  <a:srgbClr val="454545"/>
                </a:solidFill>
                <a:latin typeface="Helvetica"/>
                <a:ea typeface="Helvetica"/>
                <a:cs typeface="Helvetica"/>
                <a:sym typeface="Helvetica"/>
              </a:defRPr>
            </a:pPr>
            <a:r>
              <a:t>ソーントンの帰国後、日本自立聖書義塾は日本伝道隊の神学校の</a:t>
            </a:r>
            <a:r>
              <a:rPr>
                <a:solidFill>
                  <a:srgbClr val="E22400"/>
                </a:solidFill>
              </a:rPr>
              <a:t>御影聖書学舎</a:t>
            </a:r>
            <a:r>
              <a:t>と合同し、1930年に神戸市の塩屋に移転し、今日の</a:t>
            </a:r>
            <a:r>
              <a:rPr>
                <a:solidFill>
                  <a:srgbClr val="FF4015"/>
                </a:solidFill>
              </a:rPr>
              <a:t>関西聖書神学校</a:t>
            </a:r>
            <a:r>
              <a:t>の礎となった。</a:t>
            </a:r>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advClick="1" p14:dur="3000">
        <p15:prstTrans prst="peelOff"/>
      </p:transition>
    </mc:Choice>
    <mc:Choice xmlns:p14="http://schemas.microsoft.com/office/powerpoint/2010/main" Requires="p14">
      <p:transition spd="slow" advClick="1" p14:dur="3000">
        <p:wipe dir="r"/>
      </p:transition>
    </mc:Choice>
    <mc:Fallback>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154" name="EF9E1FF1-32A4-4809-8486-79E06882E616-L0-001.jpeg"/>
          <p:cNvPicPr>
            <a:picLocks noChangeAspect="1"/>
          </p:cNvPicPr>
          <p:nvPr/>
        </p:nvPicPr>
        <p:blipFill>
          <a:blip r:embed="rId2">
            <a:extLst/>
          </a:blip>
          <a:stretch>
            <a:fillRect/>
          </a:stretch>
        </p:blipFill>
        <p:spPr>
          <a:xfrm>
            <a:off x="3557371" y="1978883"/>
            <a:ext cx="5318085" cy="7090780"/>
          </a:xfrm>
          <a:prstGeom prst="rect">
            <a:avLst/>
          </a:prstGeom>
          <a:ln w="12700">
            <a:miter lim="400000"/>
          </a:ln>
        </p:spPr>
      </p:pic>
      <p:sp>
        <p:nvSpPr>
          <p:cNvPr id="155" name="Shape 155"/>
          <p:cNvSpPr txBox="1"/>
          <p:nvPr/>
        </p:nvSpPr>
        <p:spPr>
          <a:xfrm>
            <a:off x="222730" y="583476"/>
            <a:ext cx="11671140" cy="17018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gn="l" defTabSz="355600">
              <a:defRPr b="1" sz="3000">
                <a:solidFill>
                  <a:srgbClr val="454545"/>
                </a:solidFill>
                <a:latin typeface="Helvetica"/>
                <a:ea typeface="Helvetica"/>
                <a:cs typeface="Helvetica"/>
                <a:sym typeface="Helvetica"/>
              </a:defRPr>
            </a:lvl1pPr>
          </a:lstStyle>
          <a:p>
            <a:pPr/>
            <a:r>
              <a:t>日本自立聖書義塾に学んだ鎌野良作牧師(私の母方の伯父)がその後生涯を柏原のキリスト教伝道に捧げた。大学生の時、鎌野良作牧師から受洗。</a:t>
            </a:r>
          </a:p>
        </p:txBody>
      </p:sp>
      <p:sp>
        <p:nvSpPr>
          <p:cNvPr id="156" name="Shape 156"/>
          <p:cNvSpPr txBox="1"/>
          <p:nvPr/>
        </p:nvSpPr>
        <p:spPr>
          <a:xfrm>
            <a:off x="9022891" y="2968941"/>
            <a:ext cx="3233810" cy="17018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gn="l" defTabSz="457200">
              <a:defRPr sz="3000">
                <a:solidFill>
                  <a:srgbClr val="E22400"/>
                </a:solidFill>
                <a:latin typeface="Times New Roman"/>
                <a:ea typeface="Times New Roman"/>
                <a:cs typeface="Times New Roman"/>
                <a:sym typeface="Times New Roman"/>
              </a:defRPr>
            </a:pPr>
            <a:r>
              <a:rPr b="1"/>
              <a:t>常に喜べ、絶えず祈れ、すべての事に感謝せよ</a:t>
            </a:r>
            <a:r>
              <a:t>。</a:t>
            </a:r>
          </a:p>
        </p:txBody>
      </p:sp>
      <p:sp>
        <p:nvSpPr>
          <p:cNvPr id="157" name="Shape 157"/>
          <p:cNvSpPr txBox="1"/>
          <p:nvPr/>
        </p:nvSpPr>
        <p:spPr>
          <a:xfrm>
            <a:off x="9224425" y="4940073"/>
            <a:ext cx="2830742" cy="11684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gn="l" defTabSz="457200">
              <a:defRPr b="1" sz="3000">
                <a:solidFill>
                  <a:srgbClr val="000000"/>
                </a:solidFill>
                <a:latin typeface="Helvetica"/>
                <a:ea typeface="Helvetica"/>
                <a:cs typeface="Helvetica"/>
                <a:sym typeface="Helvetica"/>
              </a:defRPr>
            </a:lvl1pPr>
          </a:lstStyle>
          <a:p>
            <a:pPr/>
            <a:r>
              <a:t>第一テサロニケ5章12-22節</a:t>
            </a:r>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advClick="1" p14:dur="3000">
        <p15:prstTrans prst="peelOff"/>
      </p:transition>
    </mc:Choice>
    <mc:Choice xmlns:p14="http://schemas.microsoft.com/office/powerpoint/2010/main" Requires="p14">
      <p:transition spd="slow" advClick="1" p14:dur="3000">
        <p:wipe dir="r"/>
      </p:transition>
    </mc:Choice>
    <mc:Fallback>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59" name="Shape 159"/>
          <p:cNvSpPr txBox="1"/>
          <p:nvPr/>
        </p:nvSpPr>
        <p:spPr>
          <a:xfrm>
            <a:off x="835502" y="1092199"/>
            <a:ext cx="11610493" cy="75692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gn="l" defTabSz="355600">
              <a:defRPr b="1" sz="3000">
                <a:solidFill>
                  <a:srgbClr val="454545"/>
                </a:solidFill>
                <a:latin typeface="Helvetica"/>
                <a:ea typeface="Helvetica"/>
                <a:cs typeface="Helvetica"/>
                <a:sym typeface="Helvetica"/>
              </a:defRPr>
            </a:pPr>
            <a:r>
              <a:t> 中学、高校、大学時代を通じて、日本イエスキリスト教団千里聖三一教会牧師森大師に影響を受ける。</a:t>
            </a:r>
          </a:p>
          <a:p>
            <a:pPr algn="l" defTabSz="355600">
              <a:defRPr b="1" sz="3000">
                <a:solidFill>
                  <a:srgbClr val="454545"/>
                </a:solidFill>
                <a:latin typeface="Helvetica"/>
                <a:ea typeface="Helvetica"/>
                <a:cs typeface="Helvetica"/>
                <a:sym typeface="Helvetica"/>
              </a:defRPr>
            </a:pPr>
            <a:r>
              <a:t> バウロ→ルーター→キルケゴール→マルチン・ブーバーと流れるキリスト教的実存主義哲学に感銘を受ける。</a:t>
            </a:r>
          </a:p>
          <a:p>
            <a:pPr algn="l" defTabSz="355600">
              <a:defRPr b="1" sz="3000">
                <a:solidFill>
                  <a:srgbClr val="454545"/>
                </a:solidFill>
                <a:latin typeface="Helvetica"/>
                <a:ea typeface="Helvetica"/>
                <a:cs typeface="Helvetica"/>
                <a:sym typeface="Helvetica"/>
              </a:defRPr>
            </a:pPr>
            <a:r>
              <a:t> 特に「キリスト者の自由」にある</a:t>
            </a:r>
          </a:p>
          <a:p>
            <a:pPr algn="l" defTabSz="355600">
              <a:defRPr b="1" sz="3000">
                <a:solidFill>
                  <a:srgbClr val="454545"/>
                </a:solidFill>
                <a:latin typeface="Helvetica"/>
                <a:ea typeface="Helvetica"/>
                <a:cs typeface="Helvetica"/>
                <a:sym typeface="Helvetica"/>
              </a:defRPr>
            </a:pPr>
            <a:r>
              <a:t> 「キリスト者はすべての者の上に立つ自由な主人であってだれにも服さな い。キリスト者はすべてのものに仕える僕であって、だれにでも服する」と いうルターの言葉は、「キリストによって義とされた我々は誰に対しても自由な者だから、義務ではなくあえて隣人に奉仕できる」という解説に開眼する。「現代人は自分を深いところで肯定できず『個』が弱い。しかし聖書の神は人を無条件に丸ごと受け入れてくれている。それがルターの言う義認であり救いである」という解説には、不安定な心持ちで現代を生きる我々に今どれほどルターの神学が必要とされているかを痛感する。</a:t>
            </a:r>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advClick="1" p14:dur="3000">
        <p15:prstTrans prst="peelOff"/>
      </p:transition>
    </mc:Choice>
    <mc:Choice xmlns:p14="http://schemas.microsoft.com/office/powerpoint/2010/main" Requires="p14">
      <p:transition spd="slow" advClick="1" p14:dur="3000">
        <p:wipe dir="r"/>
      </p:transition>
    </mc:Choice>
    <mc:Fallback>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61" name="Shape 161"/>
          <p:cNvSpPr txBox="1"/>
          <p:nvPr/>
        </p:nvSpPr>
        <p:spPr>
          <a:xfrm>
            <a:off x="864888" y="1626371"/>
            <a:ext cx="11749362" cy="68072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gn="l" defTabSz="355600">
              <a:defRPr b="1" sz="3000">
                <a:solidFill>
                  <a:srgbClr val="454545"/>
                </a:solidFill>
                <a:latin typeface="Helvetica"/>
                <a:ea typeface="Helvetica"/>
                <a:cs typeface="Helvetica"/>
                <a:sym typeface="Helvetica"/>
              </a:defRPr>
            </a:pPr>
            <a:r>
              <a:t>その後京都大学で博士号を取得し、ポストドクとしてカナダ、アメリカ、ド イツを8年4ヶ月転々とする。 1987年36歳で京都に帰ってきて2014年2月11日事故に遭うまで17歳の時から40年以上を京都で過ごす。</a:t>
            </a:r>
          </a:p>
          <a:p>
            <a:pPr algn="l" defTabSz="355600">
              <a:defRPr b="1" sz="3000">
                <a:solidFill>
                  <a:srgbClr val="454545"/>
                </a:solidFill>
                <a:latin typeface="Helvetica"/>
                <a:ea typeface="Helvetica"/>
                <a:cs typeface="Helvetica"/>
                <a:sym typeface="Helvetica"/>
              </a:defRPr>
            </a:pPr>
          </a:p>
          <a:p>
            <a:pPr algn="l" defTabSz="355600">
              <a:defRPr b="1" sz="3000">
                <a:solidFill>
                  <a:srgbClr val="454545"/>
                </a:solidFill>
                <a:latin typeface="Helvetica"/>
                <a:ea typeface="Helvetica"/>
                <a:cs typeface="Helvetica"/>
                <a:sym typeface="Helvetica"/>
              </a:defRPr>
            </a:pPr>
            <a:r>
              <a:t>事故にあって「先送りの人生」に見切りをつける。</a:t>
            </a:r>
          </a:p>
          <a:p>
            <a:pPr algn="l" defTabSz="355600">
              <a:defRPr b="1" sz="3000">
                <a:solidFill>
                  <a:srgbClr val="454545"/>
                </a:solidFill>
                <a:latin typeface="Helvetica"/>
                <a:ea typeface="Helvetica"/>
                <a:cs typeface="Helvetica"/>
                <a:sym typeface="Helvetica"/>
              </a:defRPr>
            </a:pPr>
          </a:p>
          <a:p>
            <a:pPr algn="l" defTabSz="355600">
              <a:defRPr b="1" sz="3000">
                <a:solidFill>
                  <a:srgbClr val="454545"/>
                </a:solidFill>
                <a:latin typeface="Helvetica"/>
                <a:ea typeface="Helvetica"/>
                <a:cs typeface="Helvetica"/>
                <a:sym typeface="Helvetica"/>
              </a:defRPr>
            </a:pPr>
            <a:r>
              <a:t>伝道の書12 章1-2節</a:t>
            </a:r>
          </a:p>
          <a:p>
            <a:pPr algn="l" defTabSz="355600">
              <a:defRPr b="1" sz="3000">
                <a:solidFill>
                  <a:srgbClr val="454545"/>
                </a:solidFill>
                <a:latin typeface="Helvetica"/>
                <a:ea typeface="Helvetica"/>
                <a:cs typeface="Helvetica"/>
                <a:sym typeface="Helvetica"/>
              </a:defRPr>
            </a:pPr>
            <a:r>
              <a:t>「あなたの若い日に、あなたの造り主を覚えよ。悪しき日がきたり、年が 寄って、「わたしにはなんの楽しみもない」と言うようにならない前に、また日や光や、月や星の暗くならない前に、雨の後にまた雲が帰らないう ちに、そのようにせよ。」</a:t>
            </a:r>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advClick="1" p14:dur="3000">
        <p15:prstTrans prst="peelOff"/>
      </p:transition>
    </mc:Choice>
    <mc:Choice xmlns:p14="http://schemas.microsoft.com/office/powerpoint/2010/main" Requires="p14">
      <p:transition spd="slow" advClick="1" p14:dur="3000">
        <p:wipe dir="r"/>
      </p:transition>
    </mc:Choice>
    <mc:Fallback>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63" name="Shape 163"/>
          <p:cNvSpPr txBox="1"/>
          <p:nvPr/>
        </p:nvSpPr>
        <p:spPr>
          <a:xfrm>
            <a:off x="1007256" y="1601782"/>
            <a:ext cx="11355924" cy="73406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gn="l" defTabSz="355600">
              <a:defRPr b="1" sz="3000">
                <a:solidFill>
                  <a:srgbClr val="454545"/>
                </a:solidFill>
                <a:latin typeface="Helvetica"/>
                <a:ea typeface="Helvetica"/>
                <a:cs typeface="Helvetica"/>
                <a:sym typeface="Helvetica"/>
              </a:defRPr>
            </a:pPr>
            <a:r>
              <a:t>ホセア書6章3節</a:t>
            </a:r>
          </a:p>
          <a:p>
            <a:pPr algn="l" defTabSz="355600">
              <a:defRPr b="1" sz="3000">
                <a:solidFill>
                  <a:srgbClr val="454545"/>
                </a:solidFill>
                <a:latin typeface="Helvetica"/>
                <a:ea typeface="Helvetica"/>
                <a:cs typeface="Helvetica"/>
                <a:sym typeface="Helvetica"/>
              </a:defRPr>
            </a:pPr>
            <a:r>
              <a:t>「わたしたちは主を知ろう、せつに主を知ることを求めよう。主はあしたの光のように必ず現れいで、冬の雨のように、わたしたちに臨み、春の雨のように地を潤される」</a:t>
            </a:r>
          </a:p>
          <a:p>
            <a:pPr algn="l" defTabSz="355600">
              <a:defRPr b="1" sz="3000">
                <a:solidFill>
                  <a:srgbClr val="454545"/>
                </a:solidFill>
                <a:latin typeface="Helvetica"/>
                <a:ea typeface="Helvetica"/>
                <a:cs typeface="Helvetica"/>
                <a:sym typeface="Helvetica"/>
              </a:defRPr>
            </a:pPr>
          </a:p>
          <a:p>
            <a:pPr algn="l" defTabSz="355600">
              <a:defRPr b="1" sz="3000">
                <a:solidFill>
                  <a:srgbClr val="454545"/>
                </a:solidFill>
                <a:latin typeface="Helvetica"/>
                <a:ea typeface="Helvetica"/>
                <a:cs typeface="Helvetica"/>
                <a:sym typeface="Helvetica"/>
              </a:defRPr>
            </a:pPr>
            <a:r>
              <a:t>箴言1章7節</a:t>
            </a:r>
          </a:p>
          <a:p>
            <a:pPr algn="l" defTabSz="355600">
              <a:defRPr b="1" sz="3000">
                <a:solidFill>
                  <a:srgbClr val="454545"/>
                </a:solidFill>
                <a:latin typeface="Helvetica"/>
                <a:ea typeface="Helvetica"/>
                <a:cs typeface="Helvetica"/>
                <a:sym typeface="Helvetica"/>
              </a:defRPr>
            </a:pPr>
            <a:r>
              <a:t> 「 主を恐れることは知識の初めである。愚か者は知恵と訓戒をさげすむ。」</a:t>
            </a:r>
          </a:p>
          <a:p>
            <a:pPr algn="l" defTabSz="355600">
              <a:defRPr b="1" sz="3000">
                <a:solidFill>
                  <a:srgbClr val="454545"/>
                </a:solidFill>
                <a:latin typeface="Helvetica"/>
                <a:ea typeface="Helvetica"/>
                <a:cs typeface="Helvetica"/>
                <a:sym typeface="Helvetica"/>
              </a:defRPr>
            </a:pPr>
          </a:p>
          <a:p>
            <a:pPr algn="l" defTabSz="355600">
              <a:defRPr b="1" sz="3000">
                <a:solidFill>
                  <a:srgbClr val="454545"/>
                </a:solidFill>
                <a:latin typeface="Helvetica"/>
                <a:ea typeface="Helvetica"/>
                <a:cs typeface="Helvetica"/>
                <a:sym typeface="Helvetica"/>
              </a:defRPr>
            </a:pPr>
            <a:r>
              <a:t>伝道の書3章11節</a:t>
            </a:r>
          </a:p>
          <a:p>
            <a:pPr algn="l" defTabSz="355600">
              <a:defRPr b="1" sz="3000">
                <a:solidFill>
                  <a:srgbClr val="454545"/>
                </a:solidFill>
                <a:latin typeface="Helvetica"/>
                <a:ea typeface="Helvetica"/>
                <a:cs typeface="Helvetica"/>
                <a:sym typeface="Helvetica"/>
              </a:defRPr>
            </a:pPr>
            <a:r>
              <a:t>「神のなされることは皆その時にかなって美しい。神はまた人の心に永遠を思う思いを授けられた。それでもなお、人は神のなされるわざを初めから終りまで見きわめることはできない。」</a:t>
            </a:r>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advClick="1" p14:dur="3000">
        <p15:prstTrans prst="peelOff"/>
      </p:transition>
    </mc:Choice>
    <mc:Choice xmlns:p14="http://schemas.microsoft.com/office/powerpoint/2010/main" Requires="p14">
      <p:transition spd="slow" advClick="1" p14:dur="3000">
        <p:wipe dir="r"/>
      </p:transition>
    </mc:Choice>
    <mc:Fallback>
      <p:transition spd="slow">
        <p:fade/>
      </p:transition>
    </mc:Fallback>
  </mc:AlternateContent>
</p:sld>
</file>

<file path=ppt/theme/_rels/theme1.xml.rels><?xml version="1.0" encoding="UTF-8"?>
<Relationships xmlns="http://schemas.openxmlformats.org/package/2006/relationships"><Relationship Id="rId1" Type="http://schemas.openxmlformats.org/officeDocument/2006/relationships/image" Target="../media/image2.png"/></Relationships>

</file>

<file path=ppt/theme/_rels/theme2.xml.rels><?xml version="1.0" encoding="UTF-8"?>
<Relationships xmlns="http://schemas.openxmlformats.org/package/2006/relationships"><Relationship Id="rId1" Type="http://schemas.openxmlformats.org/officeDocument/2006/relationships/image" Target="../media/image3.png"/></Relationships>

</file>

<file path=ppt/theme/theme1.xml><?xml version="1.0" encoding="utf-8"?>
<a:theme xmlns:a="http://schemas.openxmlformats.org/drawingml/2006/main" xmlns:r="http://schemas.openxmlformats.org/officeDocument/2006/relationships" name="New_Template3">
  <a:themeElements>
    <a:clrScheme name="New_Template3">
      <a:dk1>
        <a:srgbClr val="606060"/>
      </a:dk1>
      <a:lt1>
        <a:srgbClr val="006060"/>
      </a:lt1>
      <a:dk2>
        <a:srgbClr val="5B5854"/>
      </a:dk2>
      <a:lt2>
        <a:srgbClr val="C9C3BA"/>
      </a:lt2>
      <a:accent1>
        <a:srgbClr val="708CA5"/>
      </a:accent1>
      <a:accent2>
        <a:srgbClr val="80A7A7"/>
      </a:accent2>
      <a:accent3>
        <a:srgbClr val="98A66D"/>
      </a:accent3>
      <a:accent4>
        <a:srgbClr val="CF9E5B"/>
      </a:accent4>
      <a:accent5>
        <a:srgbClr val="C87C6D"/>
      </a:accent5>
      <a:accent6>
        <a:srgbClr val="837B9A"/>
      </a:accent6>
      <a:hlink>
        <a:srgbClr val="0000FF"/>
      </a:hlink>
      <a:folHlink>
        <a:srgbClr val="FF00FF"/>
      </a:folHlink>
    </a:clrScheme>
    <a:fontScheme name="New_Template3">
      <a:majorFont>
        <a:latin typeface="Gill Sans Light"/>
        <a:ea typeface="Gill Sans Light"/>
        <a:cs typeface="Gill Sans Light"/>
      </a:majorFont>
      <a:minorFont>
        <a:latin typeface="Gill Sans"/>
        <a:ea typeface="Gill Sans"/>
        <a:cs typeface="Gill Sans"/>
      </a:minorFont>
    </a:fontScheme>
    <a:fmtScheme name="New_Template3">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sx="100000" sy="100000" kx="0" ky="0" algn="b" rotWithShape="0" blurRad="50800" dist="25400" dir="5400000">
              <a:srgbClr val="000000">
                <a:alpha val="60000"/>
              </a:srgbClr>
            </a:outerShdw>
          </a:effectLst>
        </a:effectStyle>
        <a:effectStyle>
          <a:effectLst>
            <a:outerShdw sx="100000" sy="100000" kx="0" ky="0" algn="b" rotWithShape="0" blurRad="50800" dist="25400" dir="5400000">
              <a:srgbClr val="000000">
                <a:alpha val="6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lipFill rotWithShape="1">
          <a:blip r:embed="rId1"/>
          <a:srcRect l="0" t="0" r="0" b="0"/>
          <a:tile tx="0" ty="0" sx="100000" sy="100000" flip="none" algn="tl"/>
        </a:blip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3000" u="none" kumimoji="0" normalizeH="0">
            <a:ln>
              <a:noFill/>
            </a:ln>
            <a:solidFill>
              <a:srgbClr val="FFFFFF"/>
            </a:solidFill>
            <a:effectLst>
              <a:outerShdw sx="100000" sy="100000" kx="0" ky="0" algn="b" rotWithShape="0" blurRad="25400" dist="12700" dir="5400000">
                <a:srgbClr val="000000">
                  <a:alpha val="50000"/>
                </a:srgbClr>
              </a:outerShdw>
            </a:effectLst>
            <a:uFillTx/>
            <a:latin typeface="+mn-lt"/>
            <a:ea typeface="+mn-ea"/>
            <a:cs typeface="+mn-cs"/>
            <a:sym typeface="Gill Sans"/>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38100" cap="flat">
          <a:solidFill>
            <a:srgbClr val="6F6A5A"/>
          </a:solidFill>
          <a:prstDash val="solid"/>
          <a:miter lim="4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606060"/>
            </a:solidFill>
            <a:effectLst/>
            <a:uFillTx/>
            <a:latin typeface="+mn-lt"/>
            <a:ea typeface="+mn-ea"/>
            <a:cs typeface="+mn-cs"/>
            <a:sym typeface="Gill Sans"/>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New_Template3">
  <a:themeElements>
    <a:clrScheme name="New_Template3">
      <a:dk1>
        <a:srgbClr val="000000"/>
      </a:dk1>
      <a:lt1>
        <a:srgbClr val="FFFFFF"/>
      </a:lt1>
      <a:dk2>
        <a:srgbClr val="5B5854"/>
      </a:dk2>
      <a:lt2>
        <a:srgbClr val="C9C3BA"/>
      </a:lt2>
      <a:accent1>
        <a:srgbClr val="708CA5"/>
      </a:accent1>
      <a:accent2>
        <a:srgbClr val="80A7A7"/>
      </a:accent2>
      <a:accent3>
        <a:srgbClr val="98A66D"/>
      </a:accent3>
      <a:accent4>
        <a:srgbClr val="CF9E5B"/>
      </a:accent4>
      <a:accent5>
        <a:srgbClr val="C87C6D"/>
      </a:accent5>
      <a:accent6>
        <a:srgbClr val="837B9A"/>
      </a:accent6>
      <a:hlink>
        <a:srgbClr val="0000FF"/>
      </a:hlink>
      <a:folHlink>
        <a:srgbClr val="FF00FF"/>
      </a:folHlink>
    </a:clrScheme>
    <a:fontScheme name="New_Template3">
      <a:majorFont>
        <a:latin typeface="Gill Sans Light"/>
        <a:ea typeface="Gill Sans Light"/>
        <a:cs typeface="Gill Sans Light"/>
      </a:majorFont>
      <a:minorFont>
        <a:latin typeface="Gill Sans"/>
        <a:ea typeface="Gill Sans"/>
        <a:cs typeface="Gill Sans"/>
      </a:minorFont>
    </a:fontScheme>
    <a:fmtScheme name="New_Template3">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sx="100000" sy="100000" kx="0" ky="0" algn="b" rotWithShape="0" blurRad="50800" dist="25400" dir="5400000">
              <a:srgbClr val="000000">
                <a:alpha val="60000"/>
              </a:srgbClr>
            </a:outerShdw>
          </a:effectLst>
        </a:effectStyle>
        <a:effectStyle>
          <a:effectLst>
            <a:outerShdw sx="100000" sy="100000" kx="0" ky="0" algn="b" rotWithShape="0" blurRad="50800" dist="25400" dir="5400000">
              <a:srgbClr val="000000">
                <a:alpha val="6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lipFill rotWithShape="1">
          <a:blip r:embed="rId1"/>
          <a:srcRect l="0" t="0" r="0" b="0"/>
          <a:tile tx="0" ty="0" sx="100000" sy="100000" flip="none" algn="tl"/>
        </a:blip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3000" u="none" kumimoji="0" normalizeH="0">
            <a:ln>
              <a:noFill/>
            </a:ln>
            <a:solidFill>
              <a:srgbClr val="FFFFFF"/>
            </a:solidFill>
            <a:effectLst>
              <a:outerShdw sx="100000" sy="100000" kx="0" ky="0" algn="b" rotWithShape="0" blurRad="25400" dist="12700" dir="5400000">
                <a:srgbClr val="000000">
                  <a:alpha val="50000"/>
                </a:srgbClr>
              </a:outerShdw>
            </a:effectLst>
            <a:uFillTx/>
            <a:latin typeface="+mn-lt"/>
            <a:ea typeface="+mn-ea"/>
            <a:cs typeface="+mn-cs"/>
            <a:sym typeface="Gill Sans"/>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38100" cap="flat">
          <a:solidFill>
            <a:srgbClr val="6F6A5A"/>
          </a:solidFill>
          <a:prstDash val="solid"/>
          <a:miter lim="4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606060"/>
            </a:solidFill>
            <a:effectLst/>
            <a:uFillTx/>
            <a:latin typeface="+mn-lt"/>
            <a:ea typeface="+mn-ea"/>
            <a:cs typeface="+mn-cs"/>
            <a:sym typeface="Gill Sans"/>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